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6024C8B-8FB2-4F5B-84AC-27FCE49EDDD0}" v="1" dt="2026-10-27T09:19:38.07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4" d="100"/>
          <a:sy n="104" d="100"/>
        </p:scale>
        <p:origin x="83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slide" Target="slides/slide4.xml"/><Relationship Id="rId10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有一 柿田" userId="37df41ee09a67721" providerId="LiveId" clId="{C56D5C33-705F-4CFF-988B-E6D92BA826E4}"/>
    <pc:docChg chg="custSel modSld">
      <pc:chgData name="有一 柿田" userId="37df41ee09a67721" providerId="LiveId" clId="{C56D5C33-705F-4CFF-988B-E6D92BA826E4}" dt="2026-10-27T11:05:31.135" v="10" actId="255"/>
      <pc:docMkLst>
        <pc:docMk/>
      </pc:docMkLst>
      <pc:sldChg chg="addSp delSp modSp mod delAnim">
        <pc:chgData name="有一 柿田" userId="37df41ee09a67721" providerId="LiveId" clId="{C56D5C33-705F-4CFF-988B-E6D92BA826E4}" dt="2026-10-27T11:05:31.135" v="10" actId="255"/>
        <pc:sldMkLst>
          <pc:docMk/>
          <pc:sldMk cId="2406536449" sldId="256"/>
        </pc:sldMkLst>
        <pc:spChg chg="mod">
          <ac:chgData name="有一 柿田" userId="37df41ee09a67721" providerId="LiveId" clId="{C56D5C33-705F-4CFF-988B-E6D92BA826E4}" dt="2026-10-27T11:04:49.610" v="8" actId="113"/>
          <ac:spMkLst>
            <pc:docMk/>
            <pc:sldMk cId="2406536449" sldId="256"/>
            <ac:spMk id="2" creationId="{F14D85D1-B45A-46F7-D3A6-C0B55D408D71}"/>
          </ac:spMkLst>
        </pc:spChg>
        <pc:spChg chg="mod">
          <ac:chgData name="有一 柿田" userId="37df41ee09a67721" providerId="LiveId" clId="{C56D5C33-705F-4CFF-988B-E6D92BA826E4}" dt="2026-10-27T11:05:31.135" v="10" actId="255"/>
          <ac:spMkLst>
            <pc:docMk/>
            <pc:sldMk cId="2406536449" sldId="256"/>
            <ac:spMk id="3" creationId="{8EE74C4F-86C2-EB25-9E17-0C4D65E68BD0}"/>
          </ac:spMkLst>
        </pc:spChg>
        <pc:picChg chg="add del mod">
          <ac:chgData name="有一 柿田" userId="37df41ee09a67721" providerId="LiveId" clId="{C56D5C33-705F-4CFF-988B-E6D92BA826E4}" dt="2026-10-27T09:23:10.706" v="4" actId="478"/>
          <ac:picMkLst>
            <pc:docMk/>
            <pc:sldMk cId="2406536449" sldId="256"/>
            <ac:picMk id="6" creationId="{9A64637D-9CAE-61BF-F396-83BEE2FC7F22}"/>
          </ac:picMkLst>
        </pc:picChg>
      </pc:sldChg>
      <pc:sldChg chg="addSp delSp modSp mod delAnim">
        <pc:chgData name="有一 柿田" userId="37df41ee09a67721" providerId="LiveId" clId="{C56D5C33-705F-4CFF-988B-E6D92BA826E4}" dt="2026-10-27T09:21:50.309" v="3" actId="478"/>
        <pc:sldMkLst>
          <pc:docMk/>
          <pc:sldMk cId="1986640996" sldId="258"/>
        </pc:sldMkLst>
        <pc:picChg chg="add del mod">
          <ac:chgData name="有一 柿田" userId="37df41ee09a67721" providerId="LiveId" clId="{C56D5C33-705F-4CFF-988B-E6D92BA826E4}" dt="2026-10-27T09:21:50.309" v="3" actId="478"/>
          <ac:picMkLst>
            <pc:docMk/>
            <pc:sldMk cId="1986640996" sldId="258"/>
            <ac:picMk id="16" creationId="{3AA24D8E-5C31-820C-AB7D-F1915982BED7}"/>
          </ac:picMkLst>
        </pc:picChg>
      </pc:sldChg>
      <pc:sldChg chg="addSp delSp modSp mod delAnim">
        <pc:chgData name="有一 柿田" userId="37df41ee09a67721" providerId="LiveId" clId="{C56D5C33-705F-4CFF-988B-E6D92BA826E4}" dt="2026-10-27T09:23:14.433" v="5" actId="478"/>
        <pc:sldMkLst>
          <pc:docMk/>
          <pc:sldMk cId="3649198633" sldId="259"/>
        </pc:sldMkLst>
        <pc:picChg chg="add del mod">
          <ac:chgData name="有一 柿田" userId="37df41ee09a67721" providerId="LiveId" clId="{C56D5C33-705F-4CFF-988B-E6D92BA826E4}" dt="2026-10-27T09:23:14.433" v="5" actId="478"/>
          <ac:picMkLst>
            <pc:docMk/>
            <pc:sldMk cId="3649198633" sldId="259"/>
            <ac:picMk id="30" creationId="{A7B74EDC-BE33-4656-6991-A40F746E1AF5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6372822-3EE1-4DE4-1832-C9E29CD81B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476DA13E-4FA1-62B3-599D-6A673EE3788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C3947C9-C567-E501-53DA-51BD3DD15A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DF63F-F096-8146-B2BD-2A7BC90F3AD3}" type="datetimeFigureOut">
              <a:rPr kumimoji="1" lang="en-US" altLang="ja-JP" smtClean="0"/>
              <a:t>10/27/2026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B534A0F-9814-DBEA-5660-8E40B6EB2E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740E38B-469B-D5DD-8B25-8992B56FDB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EAF46-2E99-9849-81DD-C7FD1C5877D9}" type="slidenum">
              <a:rPr kumimoji="1" lang="en-US" altLang="ja-JP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21133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B468245-096B-765B-A798-EA782E4BE8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6B57CC2D-00AB-BD1C-A82B-D44BCE98DF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74819ED-AA8F-B531-48AF-7DF56CE65D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DF63F-F096-8146-B2BD-2A7BC90F3AD3}" type="datetimeFigureOut">
              <a:rPr kumimoji="1" lang="en-US" altLang="ja-JP" smtClean="0"/>
              <a:t>10/27/2026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0781B28-B8D8-3350-17CC-70D51CC89D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25C0F6F-C930-059D-455D-C5FEE129B1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EAF46-2E99-9849-81DD-C7FD1C5877D9}" type="slidenum">
              <a:rPr kumimoji="1" lang="en-US" altLang="ja-JP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04538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0550A4C-2F86-4857-F5F8-1D9349BFAA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3F4C8C36-68A1-DA7C-9B2D-F3BD174B8C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08D0C48-38C7-0D58-9629-2FD51E02B2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DF63F-F096-8146-B2BD-2A7BC90F3AD3}" type="datetimeFigureOut">
              <a:rPr kumimoji="1" lang="en-US" altLang="ja-JP" smtClean="0"/>
              <a:t>10/27/2026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F86ED0B-901B-8972-79EF-749BDB3D23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08757FF-0106-E009-71FD-CC696B72D3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EAF46-2E99-9849-81DD-C7FD1C5877D9}" type="slidenum">
              <a:rPr kumimoji="1" lang="en-US" altLang="ja-JP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1077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FA0625E-7EFA-4A7C-09B6-C4A80B899F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C3A72CF-E83F-7E28-7D27-A0774E6B9B9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071C3679-CAF5-50AE-F06E-C03EE17F83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053AF795-F1E1-9BD8-847A-2BE9612D22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DF63F-F096-8146-B2BD-2A7BC90F3AD3}" type="datetimeFigureOut">
              <a:rPr kumimoji="1" lang="en-US" altLang="ja-JP" smtClean="0"/>
              <a:t>10/27/2026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8D795470-F2EA-9346-F793-27AE309F75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E640795B-8091-00F4-11DC-ADFB068234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EAF46-2E99-9849-81DD-C7FD1C5877D9}" type="slidenum">
              <a:rPr kumimoji="1" lang="en-US" altLang="ja-JP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97506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84671AD-F4A7-772E-ACC3-F51CFC818E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370E5677-3D24-424A-BFC2-AC5B524EF2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B06FDC36-76F6-3F00-BAB9-40D6C6BD470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0481257C-F6BA-EF0A-2DDA-271738C6A43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DD39592A-AE4E-6DC2-41FA-3966BC41477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F5E953AF-030A-1DAE-CDA2-1FC03CDDB9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DF63F-F096-8146-B2BD-2A7BC90F3AD3}" type="datetimeFigureOut">
              <a:rPr kumimoji="1" lang="en-US" altLang="ja-JP" smtClean="0"/>
              <a:t>10/27/2026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03B9EAA3-ABC6-BCF4-A7F6-02A69E2310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7C82D9E7-4B6F-6EEE-FD1C-F838DDE6DB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EAF46-2E99-9849-81DD-C7FD1C5877D9}" type="slidenum">
              <a:rPr kumimoji="1" lang="en-US" altLang="ja-JP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88861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5CEE4F4-270A-FEEF-5E01-4C845844CE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4D62C314-C191-E141-7409-9816BDD35E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DF63F-F096-8146-B2BD-2A7BC90F3AD3}" type="datetimeFigureOut">
              <a:rPr kumimoji="1" lang="en-US" altLang="ja-JP" smtClean="0"/>
              <a:t>10/27/2026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8B2AD5D3-7EF9-8784-3EAC-6344597756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97FB9AB4-DA93-C2B4-8B51-56D01F2EA3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EAF46-2E99-9849-81DD-C7FD1C5877D9}" type="slidenum">
              <a:rPr kumimoji="1" lang="en-US" altLang="ja-JP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51940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BAFE88F0-41D9-FE33-8637-748FAD7F49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DF63F-F096-8146-B2BD-2A7BC90F3AD3}" type="datetimeFigureOut">
              <a:rPr kumimoji="1" lang="en-US" altLang="ja-JP" smtClean="0"/>
              <a:t>10/27/2026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DF36B240-2F0E-C1D8-0E8F-8A28F1A8FB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B8FF23F3-B152-1C6E-FC5F-FEC78339B2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EAF46-2E99-9849-81DD-C7FD1C5877D9}" type="slidenum">
              <a:rPr kumimoji="1" lang="en-US" altLang="ja-JP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7880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50A45F1-95E9-D59C-A637-5553A437FA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3748669F-6D03-DFB3-6644-9849D6D015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3FFFA46F-13D2-EDB4-F8B3-9A008F538BB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72FE7644-998C-6751-D2FD-894E724E12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DF63F-F096-8146-B2BD-2A7BC90F3AD3}" type="datetimeFigureOut">
              <a:rPr kumimoji="1" lang="en-US" altLang="ja-JP" smtClean="0"/>
              <a:t>10/27/2026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43B8EF2B-E962-508B-F041-3628C3A515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A2B38AB-34FC-B0FA-8C19-ECBAEE4A89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EAF46-2E99-9849-81DD-C7FD1C5877D9}" type="slidenum">
              <a:rPr kumimoji="1" lang="en-US" altLang="ja-JP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89262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3F690A1-7A8D-C278-C16D-7A9F1180AB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B1B2B479-87C2-6BC4-EEFA-2FD1BB73A33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1F177AB1-4584-3C6A-03A5-7BF8212315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B732FCCA-3990-D3B8-98A3-0BE5FBD324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DF63F-F096-8146-B2BD-2A7BC90F3AD3}" type="datetimeFigureOut">
              <a:rPr kumimoji="1" lang="en-US" altLang="ja-JP" smtClean="0"/>
              <a:t>10/27/2026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488BF8EA-A66E-BF82-2EF8-3441E988CE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429413B1-E663-5FF5-7067-4CE8B55CF9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EAF46-2E99-9849-81DD-C7FD1C5877D9}" type="slidenum">
              <a:rPr kumimoji="1" lang="en-US" altLang="ja-JP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20255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0E590F4-C44F-9D1F-F187-6603B7EB65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0C40E024-8E9A-9E47-4D82-3C0B4B7C58A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7240D4A-5EC9-004A-3DC5-11857E3E4A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DF63F-F096-8146-B2BD-2A7BC90F3AD3}" type="datetimeFigureOut">
              <a:rPr kumimoji="1" lang="en-US" altLang="ja-JP" smtClean="0"/>
              <a:t>10/27/2026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40AC0DC-EF3F-1E98-15A8-18B3D68E76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22EBED64-078F-9776-4DD7-67D8FF8ADD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EAF46-2E99-9849-81DD-C7FD1C5877D9}" type="slidenum">
              <a:rPr kumimoji="1" lang="en-US" altLang="ja-JP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56481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DD653F11-16FF-FB7D-E94A-7777BA57C0D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9FBDFDE2-923A-B8AE-8425-712FAC2C7BF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AE9CCFD-417D-78AF-D201-093CFAFC75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DF63F-F096-8146-B2BD-2A7BC90F3AD3}" type="datetimeFigureOut">
              <a:rPr kumimoji="1" lang="en-US" altLang="ja-JP" smtClean="0"/>
              <a:t>10/27/2026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FADCA5B-0D2D-96FF-04D8-D74F501A7B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B8E23A1-60B7-6242-C8E8-CA6B03FDE9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EAF46-2E99-9849-81DD-C7FD1C5877D9}" type="slidenum">
              <a:rPr kumimoji="1" lang="en-US" altLang="ja-JP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67676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C1EF874A-064A-7F03-5BE6-A3AD17C0C8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66358D2E-6C34-9526-5882-493A985D3B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7E4E4B5-D5D5-39A6-1AD7-0FBA43023F1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5DF63F-F096-8146-B2BD-2A7BC90F3AD3}" type="datetimeFigureOut">
              <a:rPr kumimoji="1" lang="en-US" altLang="ja-JP" smtClean="0"/>
              <a:t>10/27/2026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45AEFB1-A8CC-1FB9-2A76-D1141F19479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932573D-A88E-0B67-439F-16788E259F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AEAF46-2E99-9849-81DD-C7FD1C5877D9}" type="slidenum">
              <a:rPr kumimoji="1" lang="en-US" altLang="ja-JP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123595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14D85D1-B45A-46F7-D3A6-C0B55D408D7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kumimoji="1" lang="ja-JP" altLang="en-US" dirty="0">
                <a:ea typeface="ふみゴシック" panose="03000509000000000000" pitchFamily="65" charset="-128"/>
              </a:rPr>
              <a:t>医療・介護と地域の</a:t>
            </a:r>
            <a:br>
              <a:rPr kumimoji="1" lang="ja-JP" altLang="en-US" dirty="0">
                <a:ea typeface="ふみゴシック" panose="03000509000000000000" pitchFamily="65" charset="-128"/>
              </a:rPr>
            </a:br>
            <a:r>
              <a:rPr kumimoji="1" lang="ja-JP" altLang="en-US" dirty="0">
                <a:ea typeface="ふみゴシック" panose="03000509000000000000" pitchFamily="65" charset="-128"/>
              </a:rPr>
              <a:t>つながりを広げるために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8EE74C4F-86C2-EB25-9E17-0C4D65E68BD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847352"/>
            <a:ext cx="9144000" cy="1410447"/>
          </a:xfrm>
        </p:spPr>
        <p:txBody>
          <a:bodyPr>
            <a:normAutofit/>
          </a:bodyPr>
          <a:lstStyle/>
          <a:p>
            <a:r>
              <a:rPr kumimoji="1" lang="ja-JP" altLang="en-US" sz="3600" dirty="0">
                <a:latin typeface="コーポレート・ロゴ ver3 Bold" panose="02000600000000000000" pitchFamily="50" charset="-128"/>
                <a:ea typeface="コーポレート・ロゴ ver3 Bold" panose="02000600000000000000" pitchFamily="50" charset="-128"/>
              </a:rPr>
              <a:t>市が行う取り組みを通じた、連携を担う人づくり</a:t>
            </a:r>
          </a:p>
        </p:txBody>
      </p:sp>
    </p:spTree>
    <p:extLst>
      <p:ext uri="{BB962C8B-B14F-4D97-AF65-F5344CB8AC3E}">
        <p14:creationId xmlns:p14="http://schemas.microsoft.com/office/powerpoint/2010/main" val="2406536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1083">
        <p:fade/>
      </p:transition>
    </mc:Choice>
    <mc:Fallback xmlns="">
      <p:transition spd="med" advTm="11083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楕円 4">
            <a:extLst>
              <a:ext uri="{FF2B5EF4-FFF2-40B4-BE49-F238E27FC236}">
                <a16:creationId xmlns:a16="http://schemas.microsoft.com/office/drawing/2014/main" id="{6FD149FA-778B-8B5E-5BFD-7477B5BC7B8E}"/>
              </a:ext>
            </a:extLst>
          </p:cNvPr>
          <p:cNvSpPr/>
          <p:nvPr/>
        </p:nvSpPr>
        <p:spPr>
          <a:xfrm>
            <a:off x="896471" y="92746"/>
            <a:ext cx="5657121" cy="5115187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ja-JP" alt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医療機関</a:t>
            </a:r>
          </a:p>
          <a:p>
            <a:pPr algn="ctr"/>
            <a:r>
              <a:rPr lang="ja-JP" alt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・病院</a:t>
            </a:r>
          </a:p>
          <a:p>
            <a:pPr algn="ctr"/>
            <a:r>
              <a:rPr lang="ja-JP" alt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・診療所</a:t>
            </a:r>
          </a:p>
          <a:p>
            <a:pPr algn="ctr"/>
            <a:endParaRPr lang="ja-JP" altLang="en-US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endParaRPr lang="ja-JP" altLang="en-US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endParaRPr lang="ja-JP" altLang="en-US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endParaRPr lang="ja-JP" altLang="en-US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endParaRPr lang="ja-JP" altLang="en-US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endParaRPr lang="ja-JP" altLang="en-US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endParaRPr lang="ja-JP" altLang="en-US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endParaRPr lang="ja-JP" altLang="en-US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endParaRPr lang="ja-JP" altLang="en-US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endParaRPr lang="ja-JP" altLang="en-US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endParaRPr lang="ja-JP" altLang="en-US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endParaRPr lang="ja-JP" altLang="en-US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endParaRPr lang="ja-JP" altLang="en-US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" name="楕円 5">
            <a:extLst>
              <a:ext uri="{FF2B5EF4-FFF2-40B4-BE49-F238E27FC236}">
                <a16:creationId xmlns:a16="http://schemas.microsoft.com/office/drawing/2014/main" id="{6102914F-82CA-E7C7-412F-E27C35679FA3}"/>
              </a:ext>
            </a:extLst>
          </p:cNvPr>
          <p:cNvSpPr/>
          <p:nvPr/>
        </p:nvSpPr>
        <p:spPr>
          <a:xfrm>
            <a:off x="6493933" y="1444314"/>
            <a:ext cx="5361488" cy="5115187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ja-JP" alt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介護機関</a:t>
            </a:r>
          </a:p>
          <a:p>
            <a:pPr algn="ctr"/>
            <a:r>
              <a:rPr lang="ja-JP" alt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・入所施設</a:t>
            </a:r>
          </a:p>
          <a:p>
            <a:pPr algn="ctr"/>
            <a:r>
              <a:rPr lang="ja-JP" alt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・通所施設</a:t>
            </a:r>
          </a:p>
          <a:p>
            <a:pPr algn="ctr"/>
            <a:r>
              <a:rPr lang="ja-JP" alt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・訪問介護</a:t>
            </a:r>
          </a:p>
          <a:p>
            <a:pPr algn="ctr"/>
            <a:endParaRPr lang="ja-JP" altLang="en-US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endParaRPr lang="ja-JP" altLang="en-US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endParaRPr lang="ja-JP" altLang="en-US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endParaRPr lang="ja-JP" altLang="en-US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endParaRPr lang="ja-JP" altLang="en-US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endParaRPr lang="ja-JP" altLang="en-US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endParaRPr lang="ja-JP" altLang="en-US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endParaRPr lang="ja-JP" altLang="en-US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endParaRPr lang="ja-JP" altLang="en-US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endParaRPr lang="ja-JP" altLang="en-US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endParaRPr lang="ja-JP" altLang="en-US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endParaRPr lang="ja-JP" altLang="en-US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7" name="楕円 6">
            <a:extLst>
              <a:ext uri="{FF2B5EF4-FFF2-40B4-BE49-F238E27FC236}">
                <a16:creationId xmlns:a16="http://schemas.microsoft.com/office/drawing/2014/main" id="{A749F30E-B59C-19BD-18C2-76EF17E1AB94}"/>
              </a:ext>
            </a:extLst>
          </p:cNvPr>
          <p:cNvSpPr/>
          <p:nvPr/>
        </p:nvSpPr>
        <p:spPr>
          <a:xfrm>
            <a:off x="3118768" y="2627011"/>
            <a:ext cx="1327650" cy="563426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ja-JP" altLang="en-US" dirty="0"/>
              <a:t>医師</a:t>
            </a:r>
          </a:p>
        </p:txBody>
      </p:sp>
      <p:sp>
        <p:nvSpPr>
          <p:cNvPr id="9" name="楕円 8">
            <a:extLst>
              <a:ext uri="{FF2B5EF4-FFF2-40B4-BE49-F238E27FC236}">
                <a16:creationId xmlns:a16="http://schemas.microsoft.com/office/drawing/2014/main" id="{4749C828-0B2A-8024-D78A-B61BC21EFC8F}"/>
              </a:ext>
            </a:extLst>
          </p:cNvPr>
          <p:cNvSpPr/>
          <p:nvPr/>
        </p:nvSpPr>
        <p:spPr>
          <a:xfrm>
            <a:off x="4791922" y="2732005"/>
            <a:ext cx="1345583" cy="654137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ja-JP" altLang="en-US" dirty="0"/>
              <a:t>看護師</a:t>
            </a:r>
          </a:p>
        </p:txBody>
      </p:sp>
      <p:sp>
        <p:nvSpPr>
          <p:cNvPr id="11" name="楕円 10">
            <a:extLst>
              <a:ext uri="{FF2B5EF4-FFF2-40B4-BE49-F238E27FC236}">
                <a16:creationId xmlns:a16="http://schemas.microsoft.com/office/drawing/2014/main" id="{78BB5C72-DC9D-6DC5-BD33-1DB154D77D6A}"/>
              </a:ext>
            </a:extLst>
          </p:cNvPr>
          <p:cNvSpPr/>
          <p:nvPr/>
        </p:nvSpPr>
        <p:spPr>
          <a:xfrm>
            <a:off x="3551186" y="4123030"/>
            <a:ext cx="1381314" cy="894714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ja-JP" altLang="en-US" dirty="0"/>
              <a:t>管理栄養士</a:t>
            </a:r>
          </a:p>
        </p:txBody>
      </p:sp>
      <p:sp>
        <p:nvSpPr>
          <p:cNvPr id="13" name="楕円 12">
            <a:extLst>
              <a:ext uri="{FF2B5EF4-FFF2-40B4-BE49-F238E27FC236}">
                <a16:creationId xmlns:a16="http://schemas.microsoft.com/office/drawing/2014/main" id="{E1E3AB13-BD2A-15E7-397F-180232DA91EE}"/>
              </a:ext>
            </a:extLst>
          </p:cNvPr>
          <p:cNvSpPr/>
          <p:nvPr/>
        </p:nvSpPr>
        <p:spPr>
          <a:xfrm>
            <a:off x="1402364" y="2966783"/>
            <a:ext cx="1446406" cy="788556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ja-JP" altLang="en-US" dirty="0"/>
              <a:t>理学療法士</a:t>
            </a:r>
          </a:p>
        </p:txBody>
      </p:sp>
      <p:sp>
        <p:nvSpPr>
          <p:cNvPr id="15" name="楕円 14">
            <a:extLst>
              <a:ext uri="{FF2B5EF4-FFF2-40B4-BE49-F238E27FC236}">
                <a16:creationId xmlns:a16="http://schemas.microsoft.com/office/drawing/2014/main" id="{6E5A0AF7-6E58-0FE6-A996-13EA19E692B3}"/>
              </a:ext>
            </a:extLst>
          </p:cNvPr>
          <p:cNvSpPr/>
          <p:nvPr/>
        </p:nvSpPr>
        <p:spPr>
          <a:xfrm>
            <a:off x="5079033" y="1785478"/>
            <a:ext cx="1327651" cy="77093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ja-JP" altLang="en-US" dirty="0"/>
              <a:t>薬剤師</a:t>
            </a:r>
          </a:p>
        </p:txBody>
      </p:sp>
      <p:sp>
        <p:nvSpPr>
          <p:cNvPr id="17" name="楕円 16">
            <a:extLst>
              <a:ext uri="{FF2B5EF4-FFF2-40B4-BE49-F238E27FC236}">
                <a16:creationId xmlns:a16="http://schemas.microsoft.com/office/drawing/2014/main" id="{E48A3F58-2353-E23D-AC19-AD5AAE93B172}"/>
              </a:ext>
            </a:extLst>
          </p:cNvPr>
          <p:cNvSpPr/>
          <p:nvPr/>
        </p:nvSpPr>
        <p:spPr>
          <a:xfrm>
            <a:off x="1070445" y="2101848"/>
            <a:ext cx="1446406" cy="748283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ja-JP" altLang="en-US" dirty="0"/>
              <a:t>作業療法士</a:t>
            </a:r>
          </a:p>
        </p:txBody>
      </p:sp>
      <p:sp>
        <p:nvSpPr>
          <p:cNvPr id="19" name="楕円 18">
            <a:extLst>
              <a:ext uri="{FF2B5EF4-FFF2-40B4-BE49-F238E27FC236}">
                <a16:creationId xmlns:a16="http://schemas.microsoft.com/office/drawing/2014/main" id="{23C41F35-8E17-E830-DD62-0DDAEC84635A}"/>
              </a:ext>
            </a:extLst>
          </p:cNvPr>
          <p:cNvSpPr/>
          <p:nvPr/>
        </p:nvSpPr>
        <p:spPr>
          <a:xfrm>
            <a:off x="1866641" y="3871991"/>
            <a:ext cx="1446406" cy="859955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ja-JP" altLang="en-US" dirty="0"/>
              <a:t>言語聴覚士</a:t>
            </a:r>
          </a:p>
        </p:txBody>
      </p:sp>
      <p:sp>
        <p:nvSpPr>
          <p:cNvPr id="21" name="楕円 20">
            <a:extLst>
              <a:ext uri="{FF2B5EF4-FFF2-40B4-BE49-F238E27FC236}">
                <a16:creationId xmlns:a16="http://schemas.microsoft.com/office/drawing/2014/main" id="{EB5A2CAC-4272-339A-06DF-34C6BCC67DCD}"/>
              </a:ext>
            </a:extLst>
          </p:cNvPr>
          <p:cNvSpPr/>
          <p:nvPr/>
        </p:nvSpPr>
        <p:spPr>
          <a:xfrm>
            <a:off x="1564562" y="911318"/>
            <a:ext cx="1446406" cy="859955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ja-JP" altLang="en-US" dirty="0"/>
              <a:t>技師</a:t>
            </a:r>
          </a:p>
        </p:txBody>
      </p:sp>
      <p:sp>
        <p:nvSpPr>
          <p:cNvPr id="23" name="楕円 22">
            <a:extLst>
              <a:ext uri="{FF2B5EF4-FFF2-40B4-BE49-F238E27FC236}">
                <a16:creationId xmlns:a16="http://schemas.microsoft.com/office/drawing/2014/main" id="{19768159-F4BE-0346-EE03-D585EFE43335}"/>
              </a:ext>
            </a:extLst>
          </p:cNvPr>
          <p:cNvSpPr/>
          <p:nvPr/>
        </p:nvSpPr>
        <p:spPr>
          <a:xfrm>
            <a:off x="4470478" y="943728"/>
            <a:ext cx="1414076" cy="77093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ja-JP" altLang="en-US" dirty="0"/>
              <a:t>事務職</a:t>
            </a:r>
          </a:p>
        </p:txBody>
      </p:sp>
      <p:sp>
        <p:nvSpPr>
          <p:cNvPr id="25" name="楕円 24">
            <a:extLst>
              <a:ext uri="{FF2B5EF4-FFF2-40B4-BE49-F238E27FC236}">
                <a16:creationId xmlns:a16="http://schemas.microsoft.com/office/drawing/2014/main" id="{B1A0F397-C8AD-771C-7372-B4EEB8F9AE58}"/>
              </a:ext>
            </a:extLst>
          </p:cNvPr>
          <p:cNvSpPr/>
          <p:nvPr/>
        </p:nvSpPr>
        <p:spPr>
          <a:xfrm>
            <a:off x="2628207" y="1680530"/>
            <a:ext cx="2247825" cy="81669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ja-JP" altLang="en-US" dirty="0"/>
              <a:t>医療ソーシャルワーカー</a:t>
            </a:r>
          </a:p>
        </p:txBody>
      </p:sp>
      <p:sp>
        <p:nvSpPr>
          <p:cNvPr id="27" name="楕円 26">
            <a:extLst>
              <a:ext uri="{FF2B5EF4-FFF2-40B4-BE49-F238E27FC236}">
                <a16:creationId xmlns:a16="http://schemas.microsoft.com/office/drawing/2014/main" id="{7C0BF325-1690-9624-7143-2AF6F1FA19F8}"/>
              </a:ext>
            </a:extLst>
          </p:cNvPr>
          <p:cNvSpPr/>
          <p:nvPr/>
        </p:nvSpPr>
        <p:spPr>
          <a:xfrm>
            <a:off x="6604313" y="4054655"/>
            <a:ext cx="1709245" cy="790071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ja-JP" altLang="en-US" dirty="0"/>
              <a:t>介護職員</a:t>
            </a:r>
          </a:p>
        </p:txBody>
      </p:sp>
      <p:sp>
        <p:nvSpPr>
          <p:cNvPr id="29" name="楕円 28">
            <a:extLst>
              <a:ext uri="{FF2B5EF4-FFF2-40B4-BE49-F238E27FC236}">
                <a16:creationId xmlns:a16="http://schemas.microsoft.com/office/drawing/2014/main" id="{BCD72421-04AF-9985-8E4D-0DB621613023}"/>
              </a:ext>
            </a:extLst>
          </p:cNvPr>
          <p:cNvSpPr/>
          <p:nvPr/>
        </p:nvSpPr>
        <p:spPr>
          <a:xfrm>
            <a:off x="6910020" y="2982811"/>
            <a:ext cx="2078851" cy="960915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ja-JP" altLang="en-US" dirty="0"/>
              <a:t>ケアマネージャー</a:t>
            </a:r>
          </a:p>
        </p:txBody>
      </p:sp>
      <p:sp>
        <p:nvSpPr>
          <p:cNvPr id="31" name="楕円 30">
            <a:extLst>
              <a:ext uri="{FF2B5EF4-FFF2-40B4-BE49-F238E27FC236}">
                <a16:creationId xmlns:a16="http://schemas.microsoft.com/office/drawing/2014/main" id="{439443FB-4784-DF98-C568-25D3244D8B4E}"/>
              </a:ext>
            </a:extLst>
          </p:cNvPr>
          <p:cNvSpPr/>
          <p:nvPr/>
        </p:nvSpPr>
        <p:spPr>
          <a:xfrm>
            <a:off x="9491194" y="2966032"/>
            <a:ext cx="1918269" cy="960915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ja-JP" altLang="en-US" dirty="0"/>
              <a:t>生活・支援</a:t>
            </a:r>
          </a:p>
          <a:p>
            <a:pPr algn="ctr"/>
            <a:r>
              <a:rPr lang="ja-JP" altLang="en-US" dirty="0"/>
              <a:t>相談員</a:t>
            </a:r>
          </a:p>
        </p:txBody>
      </p:sp>
      <p:sp>
        <p:nvSpPr>
          <p:cNvPr id="33" name="楕円 32">
            <a:extLst>
              <a:ext uri="{FF2B5EF4-FFF2-40B4-BE49-F238E27FC236}">
                <a16:creationId xmlns:a16="http://schemas.microsoft.com/office/drawing/2014/main" id="{F47C57B0-E20B-CCFB-1378-E7D2C169B1FC}"/>
              </a:ext>
            </a:extLst>
          </p:cNvPr>
          <p:cNvSpPr/>
          <p:nvPr/>
        </p:nvSpPr>
        <p:spPr>
          <a:xfrm>
            <a:off x="10125646" y="4054654"/>
            <a:ext cx="1556830" cy="790071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ja-JP" altLang="en-US" dirty="0"/>
              <a:t>看護職員</a:t>
            </a:r>
          </a:p>
        </p:txBody>
      </p:sp>
      <p:sp>
        <p:nvSpPr>
          <p:cNvPr id="35" name="楕円 34">
            <a:extLst>
              <a:ext uri="{FF2B5EF4-FFF2-40B4-BE49-F238E27FC236}">
                <a16:creationId xmlns:a16="http://schemas.microsoft.com/office/drawing/2014/main" id="{4BB247BD-34DC-FFD4-3D2C-25411A0755AD}"/>
              </a:ext>
            </a:extLst>
          </p:cNvPr>
          <p:cNvSpPr/>
          <p:nvPr/>
        </p:nvSpPr>
        <p:spPr>
          <a:xfrm>
            <a:off x="8469182" y="3986267"/>
            <a:ext cx="1483519" cy="898815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ja-JP" altLang="en-US" dirty="0"/>
              <a:t>管理栄養士</a:t>
            </a:r>
          </a:p>
        </p:txBody>
      </p:sp>
      <p:sp>
        <p:nvSpPr>
          <p:cNvPr id="3" name="楕円 2">
            <a:extLst>
              <a:ext uri="{FF2B5EF4-FFF2-40B4-BE49-F238E27FC236}">
                <a16:creationId xmlns:a16="http://schemas.microsoft.com/office/drawing/2014/main" id="{C26A7FE6-41C6-41C2-E623-EFF44CAC8584}"/>
              </a:ext>
            </a:extLst>
          </p:cNvPr>
          <p:cNvSpPr/>
          <p:nvPr/>
        </p:nvSpPr>
        <p:spPr>
          <a:xfrm>
            <a:off x="7203097" y="2059926"/>
            <a:ext cx="1411188" cy="790205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ja-JP" altLang="en-US" dirty="0"/>
              <a:t>事務職</a:t>
            </a:r>
          </a:p>
        </p:txBody>
      </p:sp>
      <p:sp>
        <p:nvSpPr>
          <p:cNvPr id="8" name="楕円 7">
            <a:extLst>
              <a:ext uri="{FF2B5EF4-FFF2-40B4-BE49-F238E27FC236}">
                <a16:creationId xmlns:a16="http://schemas.microsoft.com/office/drawing/2014/main" id="{7938A853-D304-E3C1-34CD-DCF020175A60}"/>
              </a:ext>
            </a:extLst>
          </p:cNvPr>
          <p:cNvSpPr/>
          <p:nvPr/>
        </p:nvSpPr>
        <p:spPr>
          <a:xfrm>
            <a:off x="7240975" y="4925438"/>
            <a:ext cx="1848894" cy="898815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ja-JP" altLang="en-US" dirty="0"/>
              <a:t>機能訓練指導員</a:t>
            </a:r>
          </a:p>
        </p:txBody>
      </p:sp>
      <p:sp>
        <p:nvSpPr>
          <p:cNvPr id="12" name="楕円 11">
            <a:extLst>
              <a:ext uri="{FF2B5EF4-FFF2-40B4-BE49-F238E27FC236}">
                <a16:creationId xmlns:a16="http://schemas.microsoft.com/office/drawing/2014/main" id="{4959B723-A89F-9591-1E9D-D4F5504C359E}"/>
              </a:ext>
            </a:extLst>
          </p:cNvPr>
          <p:cNvSpPr/>
          <p:nvPr/>
        </p:nvSpPr>
        <p:spPr>
          <a:xfrm>
            <a:off x="9288490" y="5053581"/>
            <a:ext cx="1848894" cy="790071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ja-JP" altLang="en-US" dirty="0"/>
              <a:t>介護ドライバー</a:t>
            </a:r>
          </a:p>
        </p:txBody>
      </p:sp>
      <p:sp>
        <p:nvSpPr>
          <p:cNvPr id="4" name="楕円 3">
            <a:extLst>
              <a:ext uri="{FF2B5EF4-FFF2-40B4-BE49-F238E27FC236}">
                <a16:creationId xmlns:a16="http://schemas.microsoft.com/office/drawing/2014/main" id="{1672794E-D660-C360-3683-6E9F653172D1}"/>
              </a:ext>
            </a:extLst>
          </p:cNvPr>
          <p:cNvSpPr/>
          <p:nvPr/>
        </p:nvSpPr>
        <p:spPr>
          <a:xfrm>
            <a:off x="2428918" y="5683924"/>
            <a:ext cx="1411188" cy="790205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ja-JP" altLang="en-US" dirty="0"/>
              <a:t>利用者</a:t>
            </a:r>
          </a:p>
        </p:txBody>
      </p:sp>
      <p:sp>
        <p:nvSpPr>
          <p:cNvPr id="14" name="楕円 13">
            <a:extLst>
              <a:ext uri="{FF2B5EF4-FFF2-40B4-BE49-F238E27FC236}">
                <a16:creationId xmlns:a16="http://schemas.microsoft.com/office/drawing/2014/main" id="{C4FED891-A163-5E60-0AA4-B76988C0CD77}"/>
              </a:ext>
            </a:extLst>
          </p:cNvPr>
          <p:cNvSpPr/>
          <p:nvPr/>
        </p:nvSpPr>
        <p:spPr>
          <a:xfrm>
            <a:off x="4149196" y="5683923"/>
            <a:ext cx="1411188" cy="790205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ja-JP" altLang="en-US" dirty="0"/>
              <a:t>家族</a:t>
            </a:r>
          </a:p>
        </p:txBody>
      </p:sp>
      <p:sp>
        <p:nvSpPr>
          <p:cNvPr id="10" name="楕円 9">
            <a:extLst>
              <a:ext uri="{FF2B5EF4-FFF2-40B4-BE49-F238E27FC236}">
                <a16:creationId xmlns:a16="http://schemas.microsoft.com/office/drawing/2014/main" id="{4D8BEFA8-3028-3D5F-FDE3-8B594E0FB391}"/>
              </a:ext>
            </a:extLst>
          </p:cNvPr>
          <p:cNvSpPr/>
          <p:nvPr/>
        </p:nvSpPr>
        <p:spPr>
          <a:xfrm>
            <a:off x="3134512" y="3312874"/>
            <a:ext cx="1273795" cy="630852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ja-JP" altLang="en-US" dirty="0"/>
              <a:t>歯科</a:t>
            </a:r>
          </a:p>
          <a:p>
            <a:pPr algn="ctr"/>
            <a:r>
              <a:rPr lang="ja-JP" altLang="en-US" dirty="0"/>
              <a:t>医師</a:t>
            </a:r>
          </a:p>
        </p:txBody>
      </p:sp>
      <p:sp>
        <p:nvSpPr>
          <p:cNvPr id="18" name="楕円 17">
            <a:extLst>
              <a:ext uri="{FF2B5EF4-FFF2-40B4-BE49-F238E27FC236}">
                <a16:creationId xmlns:a16="http://schemas.microsoft.com/office/drawing/2014/main" id="{82CB1858-BB71-D0EF-8129-705F6F83EE7C}"/>
              </a:ext>
            </a:extLst>
          </p:cNvPr>
          <p:cNvSpPr/>
          <p:nvPr/>
        </p:nvSpPr>
        <p:spPr>
          <a:xfrm>
            <a:off x="4717815" y="3587092"/>
            <a:ext cx="1273795" cy="630852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ja-JP" altLang="en-US" dirty="0"/>
              <a:t>歯科</a:t>
            </a:r>
          </a:p>
          <a:p>
            <a:pPr algn="ctr"/>
            <a:r>
              <a:rPr lang="ja-JP" altLang="en-US" dirty="0"/>
              <a:t>衛生士</a:t>
            </a:r>
          </a:p>
        </p:txBody>
      </p:sp>
    </p:spTree>
    <p:extLst>
      <p:ext uri="{BB962C8B-B14F-4D97-AF65-F5344CB8AC3E}">
        <p14:creationId xmlns:p14="http://schemas.microsoft.com/office/powerpoint/2010/main" val="1986640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2705">
        <p:fade/>
      </p:transition>
    </mc:Choice>
    <mc:Fallback xmlns="">
      <p:transition spd="med" advTm="2705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楕円 3">
            <a:extLst>
              <a:ext uri="{FF2B5EF4-FFF2-40B4-BE49-F238E27FC236}">
                <a16:creationId xmlns:a16="http://schemas.microsoft.com/office/drawing/2014/main" id="{CEF62BE0-2586-18B3-8C9A-CE811B085D4A}"/>
              </a:ext>
            </a:extLst>
          </p:cNvPr>
          <p:cNvSpPr/>
          <p:nvPr/>
        </p:nvSpPr>
        <p:spPr>
          <a:xfrm>
            <a:off x="4103839" y="1455085"/>
            <a:ext cx="3984313" cy="164521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ja-JP" altLang="en-US" sz="3200" dirty="0"/>
              <a:t>地域包括支援センター</a:t>
            </a:r>
          </a:p>
        </p:txBody>
      </p:sp>
      <p:sp>
        <p:nvSpPr>
          <p:cNvPr id="5" name="楕円 4">
            <a:extLst>
              <a:ext uri="{FF2B5EF4-FFF2-40B4-BE49-F238E27FC236}">
                <a16:creationId xmlns:a16="http://schemas.microsoft.com/office/drawing/2014/main" id="{ECD6B945-6DFE-3B05-7246-93D6D742A821}"/>
              </a:ext>
            </a:extLst>
          </p:cNvPr>
          <p:cNvSpPr/>
          <p:nvPr/>
        </p:nvSpPr>
        <p:spPr>
          <a:xfrm>
            <a:off x="4522711" y="201499"/>
            <a:ext cx="3146570" cy="71451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ja-JP" altLang="en-US" sz="3200" dirty="0"/>
              <a:t>行政</a:t>
            </a:r>
          </a:p>
        </p:txBody>
      </p:sp>
      <p:sp>
        <p:nvSpPr>
          <p:cNvPr id="6" name="楕円 5">
            <a:extLst>
              <a:ext uri="{FF2B5EF4-FFF2-40B4-BE49-F238E27FC236}">
                <a16:creationId xmlns:a16="http://schemas.microsoft.com/office/drawing/2014/main" id="{AD58C205-B3F6-F720-B627-27F28AA5D168}"/>
              </a:ext>
            </a:extLst>
          </p:cNvPr>
          <p:cNvSpPr/>
          <p:nvPr/>
        </p:nvSpPr>
        <p:spPr>
          <a:xfrm>
            <a:off x="572585" y="1854387"/>
            <a:ext cx="2075329" cy="696508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ja-JP" altLang="en-US" sz="2400" dirty="0"/>
              <a:t>医療機関</a:t>
            </a:r>
          </a:p>
        </p:txBody>
      </p:sp>
      <p:sp>
        <p:nvSpPr>
          <p:cNvPr id="9" name="楕円 8">
            <a:extLst>
              <a:ext uri="{FF2B5EF4-FFF2-40B4-BE49-F238E27FC236}">
                <a16:creationId xmlns:a16="http://schemas.microsoft.com/office/drawing/2014/main" id="{ABF8DD9D-0F94-E752-6CEE-DCCB32FA934A}"/>
              </a:ext>
            </a:extLst>
          </p:cNvPr>
          <p:cNvSpPr/>
          <p:nvPr/>
        </p:nvSpPr>
        <p:spPr>
          <a:xfrm>
            <a:off x="1579985" y="3166347"/>
            <a:ext cx="2523854" cy="847039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ja-JP" altLang="en-US" sz="2400" dirty="0"/>
              <a:t>介護事業者</a:t>
            </a:r>
          </a:p>
        </p:txBody>
      </p:sp>
      <p:sp>
        <p:nvSpPr>
          <p:cNvPr id="11" name="楕円 10">
            <a:extLst>
              <a:ext uri="{FF2B5EF4-FFF2-40B4-BE49-F238E27FC236}">
                <a16:creationId xmlns:a16="http://schemas.microsoft.com/office/drawing/2014/main" id="{02EC4A82-B2D4-F56E-8997-A37B5CF96CA8}"/>
              </a:ext>
            </a:extLst>
          </p:cNvPr>
          <p:cNvSpPr/>
          <p:nvPr/>
        </p:nvSpPr>
        <p:spPr>
          <a:xfrm>
            <a:off x="5066106" y="3671743"/>
            <a:ext cx="2502647" cy="1090765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ja-JP" altLang="en-US" sz="2400" dirty="0"/>
              <a:t>住民の自主</a:t>
            </a:r>
          </a:p>
          <a:p>
            <a:pPr algn="ctr"/>
            <a:r>
              <a:rPr lang="ja-JP" altLang="en-US" sz="2400" dirty="0"/>
              <a:t>グループ</a:t>
            </a:r>
          </a:p>
        </p:txBody>
      </p:sp>
      <p:sp>
        <p:nvSpPr>
          <p:cNvPr id="12" name="楕円 11">
            <a:extLst>
              <a:ext uri="{FF2B5EF4-FFF2-40B4-BE49-F238E27FC236}">
                <a16:creationId xmlns:a16="http://schemas.microsoft.com/office/drawing/2014/main" id="{903E9F04-8030-4CE2-A94C-9B2ADFB2BC6F}"/>
              </a:ext>
            </a:extLst>
          </p:cNvPr>
          <p:cNvSpPr/>
          <p:nvPr/>
        </p:nvSpPr>
        <p:spPr>
          <a:xfrm>
            <a:off x="9240136" y="3179237"/>
            <a:ext cx="2333314" cy="1206439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ja-JP" altLang="en-US" sz="2400" dirty="0"/>
              <a:t>地域の</a:t>
            </a:r>
          </a:p>
          <a:p>
            <a:pPr algn="ctr"/>
            <a:r>
              <a:rPr lang="ja-JP" altLang="en-US" sz="2400" dirty="0"/>
              <a:t>イベント</a:t>
            </a:r>
          </a:p>
        </p:txBody>
      </p:sp>
      <p:sp>
        <p:nvSpPr>
          <p:cNvPr id="13" name="楕円 12">
            <a:extLst>
              <a:ext uri="{FF2B5EF4-FFF2-40B4-BE49-F238E27FC236}">
                <a16:creationId xmlns:a16="http://schemas.microsoft.com/office/drawing/2014/main" id="{DF9FCC1F-37A5-9F19-C3AF-8E6BE748905E}"/>
              </a:ext>
            </a:extLst>
          </p:cNvPr>
          <p:cNvSpPr/>
          <p:nvPr/>
        </p:nvSpPr>
        <p:spPr>
          <a:xfrm>
            <a:off x="667938" y="4385676"/>
            <a:ext cx="1319984" cy="696508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ja-JP" altLang="en-US" sz="2400" dirty="0"/>
              <a:t>住民</a:t>
            </a:r>
          </a:p>
        </p:txBody>
      </p:sp>
      <p:sp>
        <p:nvSpPr>
          <p:cNvPr id="15" name="楕円 14">
            <a:extLst>
              <a:ext uri="{FF2B5EF4-FFF2-40B4-BE49-F238E27FC236}">
                <a16:creationId xmlns:a16="http://schemas.microsoft.com/office/drawing/2014/main" id="{4860535B-B0C7-6811-6FEF-ABFF951B5FC1}"/>
              </a:ext>
            </a:extLst>
          </p:cNvPr>
          <p:cNvSpPr/>
          <p:nvPr/>
        </p:nvSpPr>
        <p:spPr>
          <a:xfrm>
            <a:off x="3851784" y="4733930"/>
            <a:ext cx="1319984" cy="696508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ja-JP" altLang="en-US" sz="2400" dirty="0"/>
              <a:t>住民</a:t>
            </a:r>
          </a:p>
        </p:txBody>
      </p:sp>
      <p:sp>
        <p:nvSpPr>
          <p:cNvPr id="17" name="楕円 16">
            <a:extLst>
              <a:ext uri="{FF2B5EF4-FFF2-40B4-BE49-F238E27FC236}">
                <a16:creationId xmlns:a16="http://schemas.microsoft.com/office/drawing/2014/main" id="{351F47C4-E2D9-E265-904A-C54F7C3B2C1D}"/>
              </a:ext>
            </a:extLst>
          </p:cNvPr>
          <p:cNvSpPr/>
          <p:nvPr/>
        </p:nvSpPr>
        <p:spPr>
          <a:xfrm>
            <a:off x="5674118" y="5712510"/>
            <a:ext cx="1319984" cy="696508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ja-JP" altLang="en-US" sz="2400" dirty="0"/>
              <a:t>住民</a:t>
            </a:r>
          </a:p>
        </p:txBody>
      </p:sp>
      <p:sp>
        <p:nvSpPr>
          <p:cNvPr id="19" name="楕円 18">
            <a:extLst>
              <a:ext uri="{FF2B5EF4-FFF2-40B4-BE49-F238E27FC236}">
                <a16:creationId xmlns:a16="http://schemas.microsoft.com/office/drawing/2014/main" id="{D98E7ED1-6BB4-EDA7-06E5-54C232D21C69}"/>
              </a:ext>
            </a:extLst>
          </p:cNvPr>
          <p:cNvSpPr/>
          <p:nvPr/>
        </p:nvSpPr>
        <p:spPr>
          <a:xfrm>
            <a:off x="7616472" y="4719838"/>
            <a:ext cx="1319984" cy="7106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ja-JP" altLang="en-US" sz="2400" dirty="0"/>
              <a:t>住民</a:t>
            </a:r>
          </a:p>
        </p:txBody>
      </p:sp>
      <p:sp>
        <p:nvSpPr>
          <p:cNvPr id="21" name="楕円 20">
            <a:extLst>
              <a:ext uri="{FF2B5EF4-FFF2-40B4-BE49-F238E27FC236}">
                <a16:creationId xmlns:a16="http://schemas.microsoft.com/office/drawing/2014/main" id="{015BB6A7-C88F-3010-634B-6C072DDA10E6}"/>
              </a:ext>
            </a:extLst>
          </p:cNvPr>
          <p:cNvSpPr/>
          <p:nvPr/>
        </p:nvSpPr>
        <p:spPr>
          <a:xfrm>
            <a:off x="8957961" y="5364256"/>
            <a:ext cx="1319984" cy="696508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ja-JP" altLang="en-US" sz="2400" dirty="0"/>
              <a:t>住民</a:t>
            </a:r>
          </a:p>
        </p:txBody>
      </p:sp>
      <p:sp>
        <p:nvSpPr>
          <p:cNvPr id="23" name="楕円 22">
            <a:extLst>
              <a:ext uri="{FF2B5EF4-FFF2-40B4-BE49-F238E27FC236}">
                <a16:creationId xmlns:a16="http://schemas.microsoft.com/office/drawing/2014/main" id="{CE987A29-27BC-6E7D-1797-58E30F3558FE}"/>
              </a:ext>
            </a:extLst>
          </p:cNvPr>
          <p:cNvSpPr/>
          <p:nvPr/>
        </p:nvSpPr>
        <p:spPr>
          <a:xfrm>
            <a:off x="10502290" y="4978119"/>
            <a:ext cx="1319984" cy="696508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ja-JP" altLang="en-US" sz="2400" dirty="0"/>
              <a:t>住民</a:t>
            </a:r>
          </a:p>
        </p:txBody>
      </p:sp>
      <p:sp>
        <p:nvSpPr>
          <p:cNvPr id="7" name="楕円 6">
            <a:extLst>
              <a:ext uri="{FF2B5EF4-FFF2-40B4-BE49-F238E27FC236}">
                <a16:creationId xmlns:a16="http://schemas.microsoft.com/office/drawing/2014/main" id="{0BE6ADAC-0865-DF78-8C2B-D620177B4999}"/>
              </a:ext>
            </a:extLst>
          </p:cNvPr>
          <p:cNvSpPr/>
          <p:nvPr/>
        </p:nvSpPr>
        <p:spPr>
          <a:xfrm>
            <a:off x="1987922" y="5244290"/>
            <a:ext cx="1319984" cy="696508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ja-JP" altLang="en-US" sz="2400" dirty="0"/>
              <a:t>住民</a:t>
            </a:r>
          </a:p>
        </p:txBody>
      </p:sp>
      <p:cxnSp>
        <p:nvCxnSpPr>
          <p:cNvPr id="8" name="直線矢印コネクタ 7">
            <a:extLst>
              <a:ext uri="{FF2B5EF4-FFF2-40B4-BE49-F238E27FC236}">
                <a16:creationId xmlns:a16="http://schemas.microsoft.com/office/drawing/2014/main" id="{58E05843-EC13-4D22-20EC-195A8BC7ABD8}"/>
              </a:ext>
            </a:extLst>
          </p:cNvPr>
          <p:cNvCxnSpPr>
            <a:cxnSpLocks/>
            <a:stCxn id="5" idx="4"/>
            <a:endCxn id="4" idx="0"/>
          </p:cNvCxnSpPr>
          <p:nvPr/>
        </p:nvCxnSpPr>
        <p:spPr>
          <a:xfrm>
            <a:off x="6095996" y="916009"/>
            <a:ext cx="0" cy="53907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6" name="直線矢印コネクタ 15">
            <a:extLst>
              <a:ext uri="{FF2B5EF4-FFF2-40B4-BE49-F238E27FC236}">
                <a16:creationId xmlns:a16="http://schemas.microsoft.com/office/drawing/2014/main" id="{7193FFC1-D842-374F-1ABA-21ECA6F29E00}"/>
              </a:ext>
            </a:extLst>
          </p:cNvPr>
          <p:cNvCxnSpPr>
            <a:cxnSpLocks/>
            <a:stCxn id="13" idx="1"/>
            <a:endCxn id="6" idx="3"/>
          </p:cNvCxnSpPr>
          <p:nvPr/>
        </p:nvCxnSpPr>
        <p:spPr>
          <a:xfrm flipV="1">
            <a:off x="861245" y="2448894"/>
            <a:ext cx="15265" cy="203878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7" name="直線矢印コネクタ 26">
            <a:extLst>
              <a:ext uri="{FF2B5EF4-FFF2-40B4-BE49-F238E27FC236}">
                <a16:creationId xmlns:a16="http://schemas.microsoft.com/office/drawing/2014/main" id="{3218593C-9ACC-8A8B-D1AA-E74CFD9F1A9D}"/>
              </a:ext>
            </a:extLst>
          </p:cNvPr>
          <p:cNvCxnSpPr>
            <a:cxnSpLocks/>
            <a:endCxn id="13" idx="0"/>
          </p:cNvCxnSpPr>
          <p:nvPr/>
        </p:nvCxnSpPr>
        <p:spPr>
          <a:xfrm>
            <a:off x="1327930" y="2550895"/>
            <a:ext cx="0" cy="183478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5" name="直線矢印コネクタ 34">
            <a:extLst>
              <a:ext uri="{FF2B5EF4-FFF2-40B4-BE49-F238E27FC236}">
                <a16:creationId xmlns:a16="http://schemas.microsoft.com/office/drawing/2014/main" id="{65507D03-CC54-1BA4-14EC-614B9EE72377}"/>
              </a:ext>
            </a:extLst>
          </p:cNvPr>
          <p:cNvCxnSpPr>
            <a:cxnSpLocks/>
            <a:stCxn id="7" idx="7"/>
          </p:cNvCxnSpPr>
          <p:nvPr/>
        </p:nvCxnSpPr>
        <p:spPr>
          <a:xfrm flipV="1">
            <a:off x="3114599" y="2959881"/>
            <a:ext cx="1766873" cy="238641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6" name="直線矢印コネクタ 45">
            <a:extLst>
              <a:ext uri="{FF2B5EF4-FFF2-40B4-BE49-F238E27FC236}">
                <a16:creationId xmlns:a16="http://schemas.microsoft.com/office/drawing/2014/main" id="{A854F391-9949-556D-5A92-5F556CE61FB9}"/>
              </a:ext>
            </a:extLst>
          </p:cNvPr>
          <p:cNvCxnSpPr>
            <a:cxnSpLocks/>
            <a:stCxn id="4" idx="2"/>
          </p:cNvCxnSpPr>
          <p:nvPr/>
        </p:nvCxnSpPr>
        <p:spPr>
          <a:xfrm flipH="1">
            <a:off x="2647914" y="2277690"/>
            <a:ext cx="1455925" cy="88865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3" name="直線矢印コネクタ 52">
            <a:extLst>
              <a:ext uri="{FF2B5EF4-FFF2-40B4-BE49-F238E27FC236}">
                <a16:creationId xmlns:a16="http://schemas.microsoft.com/office/drawing/2014/main" id="{C75DB635-21B2-519D-95F4-884882A8593A}"/>
              </a:ext>
            </a:extLst>
          </p:cNvPr>
          <p:cNvCxnSpPr>
            <a:cxnSpLocks/>
            <a:endCxn id="7" idx="0"/>
          </p:cNvCxnSpPr>
          <p:nvPr/>
        </p:nvCxnSpPr>
        <p:spPr>
          <a:xfrm>
            <a:off x="2647914" y="4013386"/>
            <a:ext cx="0" cy="123090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9" name="直線矢印コネクタ 88">
            <a:extLst>
              <a:ext uri="{FF2B5EF4-FFF2-40B4-BE49-F238E27FC236}">
                <a16:creationId xmlns:a16="http://schemas.microsoft.com/office/drawing/2014/main" id="{58431176-83EE-1465-1DDD-51DE30592357}"/>
              </a:ext>
            </a:extLst>
          </p:cNvPr>
          <p:cNvCxnSpPr>
            <a:cxnSpLocks/>
            <a:stCxn id="15" idx="5"/>
            <a:endCxn id="17" idx="1"/>
          </p:cNvCxnSpPr>
          <p:nvPr/>
        </p:nvCxnSpPr>
        <p:spPr>
          <a:xfrm>
            <a:off x="4978461" y="5328437"/>
            <a:ext cx="888964" cy="486074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1" name="直線矢印コネクタ 110">
            <a:extLst>
              <a:ext uri="{FF2B5EF4-FFF2-40B4-BE49-F238E27FC236}">
                <a16:creationId xmlns:a16="http://schemas.microsoft.com/office/drawing/2014/main" id="{E1117561-FC51-8E83-F41D-F95B580F04B2}"/>
              </a:ext>
            </a:extLst>
          </p:cNvPr>
          <p:cNvCxnSpPr>
            <a:cxnSpLocks/>
            <a:stCxn id="19" idx="3"/>
            <a:endCxn id="17" idx="7"/>
          </p:cNvCxnSpPr>
          <p:nvPr/>
        </p:nvCxnSpPr>
        <p:spPr>
          <a:xfrm flipH="1">
            <a:off x="6800795" y="5326373"/>
            <a:ext cx="1008984" cy="488138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3" name="直線矢印コネクタ 122">
            <a:extLst>
              <a:ext uri="{FF2B5EF4-FFF2-40B4-BE49-F238E27FC236}">
                <a16:creationId xmlns:a16="http://schemas.microsoft.com/office/drawing/2014/main" id="{CDCCED70-CE12-7B1A-6C18-8C5E285AD461}"/>
              </a:ext>
            </a:extLst>
          </p:cNvPr>
          <p:cNvCxnSpPr>
            <a:cxnSpLocks/>
            <a:stCxn id="11" idx="3"/>
            <a:endCxn id="15" idx="7"/>
          </p:cNvCxnSpPr>
          <p:nvPr/>
        </p:nvCxnSpPr>
        <p:spPr>
          <a:xfrm flipH="1">
            <a:off x="4978461" y="4602769"/>
            <a:ext cx="454149" cy="233162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34" name="直線矢印コネクタ 133">
            <a:extLst>
              <a:ext uri="{FF2B5EF4-FFF2-40B4-BE49-F238E27FC236}">
                <a16:creationId xmlns:a16="http://schemas.microsoft.com/office/drawing/2014/main" id="{DF677CE5-B154-07B9-F630-B64129EDEF78}"/>
              </a:ext>
            </a:extLst>
          </p:cNvPr>
          <p:cNvCxnSpPr>
            <a:cxnSpLocks/>
            <a:stCxn id="11" idx="5"/>
            <a:endCxn id="19" idx="1"/>
          </p:cNvCxnSpPr>
          <p:nvPr/>
        </p:nvCxnSpPr>
        <p:spPr>
          <a:xfrm>
            <a:off x="7202249" y="4602769"/>
            <a:ext cx="607530" cy="221134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43" name="直線矢印コネクタ 142">
            <a:extLst>
              <a:ext uri="{FF2B5EF4-FFF2-40B4-BE49-F238E27FC236}">
                <a16:creationId xmlns:a16="http://schemas.microsoft.com/office/drawing/2014/main" id="{85C9BEBA-E33D-B287-EC10-66AE3F76C9FE}"/>
              </a:ext>
            </a:extLst>
          </p:cNvPr>
          <p:cNvCxnSpPr>
            <a:cxnSpLocks/>
            <a:stCxn id="4" idx="4"/>
            <a:endCxn id="11" idx="0"/>
          </p:cNvCxnSpPr>
          <p:nvPr/>
        </p:nvCxnSpPr>
        <p:spPr>
          <a:xfrm>
            <a:off x="6095996" y="3100295"/>
            <a:ext cx="221434" cy="57144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48" name="直線矢印コネクタ 147">
            <a:extLst>
              <a:ext uri="{FF2B5EF4-FFF2-40B4-BE49-F238E27FC236}">
                <a16:creationId xmlns:a16="http://schemas.microsoft.com/office/drawing/2014/main" id="{228C1F1A-DBFC-631D-3CA8-C0164E1E7445}"/>
              </a:ext>
            </a:extLst>
          </p:cNvPr>
          <p:cNvCxnSpPr>
            <a:cxnSpLocks/>
            <a:stCxn id="5" idx="5"/>
            <a:endCxn id="12" idx="0"/>
          </p:cNvCxnSpPr>
          <p:nvPr/>
        </p:nvCxnSpPr>
        <p:spPr>
          <a:xfrm>
            <a:off x="7208476" y="811371"/>
            <a:ext cx="3198317" cy="236786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53" name="直線矢印コネクタ 152">
            <a:extLst>
              <a:ext uri="{FF2B5EF4-FFF2-40B4-BE49-F238E27FC236}">
                <a16:creationId xmlns:a16="http://schemas.microsoft.com/office/drawing/2014/main" id="{09326CEA-25F6-DFD8-EF5D-F8311CA69A7B}"/>
              </a:ext>
            </a:extLst>
          </p:cNvPr>
          <p:cNvCxnSpPr>
            <a:cxnSpLocks/>
          </p:cNvCxnSpPr>
          <p:nvPr/>
        </p:nvCxnSpPr>
        <p:spPr>
          <a:xfrm>
            <a:off x="8020916" y="2480482"/>
            <a:ext cx="1404476" cy="97192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01" name="直線矢印コネクタ 200">
            <a:extLst>
              <a:ext uri="{FF2B5EF4-FFF2-40B4-BE49-F238E27FC236}">
                <a16:creationId xmlns:a16="http://schemas.microsoft.com/office/drawing/2014/main" id="{B7C8CD87-B21A-585F-16BC-B7CB9883C395}"/>
              </a:ext>
            </a:extLst>
          </p:cNvPr>
          <p:cNvCxnSpPr>
            <a:cxnSpLocks/>
            <a:stCxn id="21" idx="0"/>
          </p:cNvCxnSpPr>
          <p:nvPr/>
        </p:nvCxnSpPr>
        <p:spPr>
          <a:xfrm flipV="1">
            <a:off x="9617953" y="4297825"/>
            <a:ext cx="224346" cy="106643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07" name="直線矢印コネクタ 206">
            <a:extLst>
              <a:ext uri="{FF2B5EF4-FFF2-40B4-BE49-F238E27FC236}">
                <a16:creationId xmlns:a16="http://schemas.microsoft.com/office/drawing/2014/main" id="{6AD0AD8B-6BBB-D617-E64E-DA01B92859DB}"/>
              </a:ext>
            </a:extLst>
          </p:cNvPr>
          <p:cNvCxnSpPr>
            <a:cxnSpLocks/>
            <a:stCxn id="23" idx="0"/>
          </p:cNvCxnSpPr>
          <p:nvPr/>
        </p:nvCxnSpPr>
        <p:spPr>
          <a:xfrm flipH="1" flipV="1">
            <a:off x="11031569" y="4297825"/>
            <a:ext cx="130713" cy="68029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" name="楕円 1">
            <a:extLst>
              <a:ext uri="{FF2B5EF4-FFF2-40B4-BE49-F238E27FC236}">
                <a16:creationId xmlns:a16="http://schemas.microsoft.com/office/drawing/2014/main" id="{8F3A9A91-6113-B7E3-2C16-0F0CDB0BBA74}"/>
              </a:ext>
            </a:extLst>
          </p:cNvPr>
          <p:cNvSpPr/>
          <p:nvPr/>
        </p:nvSpPr>
        <p:spPr>
          <a:xfrm>
            <a:off x="4141614" y="4148543"/>
            <a:ext cx="1289325" cy="1289325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ja-JP" altLang="en-US" dirty="0"/>
              <a:t>自治会</a:t>
            </a:r>
          </a:p>
        </p:txBody>
      </p:sp>
      <p:sp>
        <p:nvSpPr>
          <p:cNvPr id="10" name="楕円 9">
            <a:extLst>
              <a:ext uri="{FF2B5EF4-FFF2-40B4-BE49-F238E27FC236}">
                <a16:creationId xmlns:a16="http://schemas.microsoft.com/office/drawing/2014/main" id="{BA3DFAF3-2BFC-B3EC-77CB-0541D0A3BA8F}"/>
              </a:ext>
            </a:extLst>
          </p:cNvPr>
          <p:cNvSpPr/>
          <p:nvPr/>
        </p:nvSpPr>
        <p:spPr>
          <a:xfrm>
            <a:off x="5782539" y="4101199"/>
            <a:ext cx="1289325" cy="1289325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ja-JP" altLang="en-US" dirty="0"/>
              <a:t>老人</a:t>
            </a:r>
          </a:p>
          <a:p>
            <a:pPr algn="ctr"/>
            <a:r>
              <a:rPr lang="ja-JP" altLang="en-US" dirty="0"/>
              <a:t>クラブ</a:t>
            </a:r>
          </a:p>
        </p:txBody>
      </p:sp>
      <p:sp>
        <p:nvSpPr>
          <p:cNvPr id="22" name="楕円 21">
            <a:extLst>
              <a:ext uri="{FF2B5EF4-FFF2-40B4-BE49-F238E27FC236}">
                <a16:creationId xmlns:a16="http://schemas.microsoft.com/office/drawing/2014/main" id="{484136F1-C135-1A37-50EE-C157D5280AC9}"/>
              </a:ext>
            </a:extLst>
          </p:cNvPr>
          <p:cNvSpPr/>
          <p:nvPr/>
        </p:nvSpPr>
        <p:spPr>
          <a:xfrm>
            <a:off x="8914753" y="4068673"/>
            <a:ext cx="1289325" cy="1289325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ja-JP" altLang="en-US" dirty="0"/>
              <a:t>いもっこ体操</a:t>
            </a:r>
          </a:p>
        </p:txBody>
      </p:sp>
      <p:sp>
        <p:nvSpPr>
          <p:cNvPr id="28" name="楕円 27">
            <a:extLst>
              <a:ext uri="{FF2B5EF4-FFF2-40B4-BE49-F238E27FC236}">
                <a16:creationId xmlns:a16="http://schemas.microsoft.com/office/drawing/2014/main" id="{9F563F32-7139-2AF9-728B-296919B019DB}"/>
              </a:ext>
            </a:extLst>
          </p:cNvPr>
          <p:cNvSpPr/>
          <p:nvPr/>
        </p:nvSpPr>
        <p:spPr>
          <a:xfrm>
            <a:off x="8172030" y="4977637"/>
            <a:ext cx="1909260" cy="1289325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ja-JP" altLang="en-US" dirty="0"/>
              <a:t>介護予防</a:t>
            </a:r>
          </a:p>
          <a:p>
            <a:pPr algn="ctr"/>
            <a:r>
              <a:rPr lang="ja-JP" altLang="en-US" dirty="0"/>
              <a:t>サポーター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9A441B11-658E-66D6-8F8E-9F31D0DEC379}"/>
              </a:ext>
            </a:extLst>
          </p:cNvPr>
          <p:cNvSpPr txBox="1"/>
          <p:nvPr/>
        </p:nvSpPr>
        <p:spPr>
          <a:xfrm>
            <a:off x="5431971" y="1012371"/>
            <a:ext cx="144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委託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17B88896-1EC0-789A-EA4E-14D541AD2453}"/>
              </a:ext>
            </a:extLst>
          </p:cNvPr>
          <p:cNvSpPr txBox="1"/>
          <p:nvPr/>
        </p:nvSpPr>
        <p:spPr>
          <a:xfrm>
            <a:off x="229907" y="2733142"/>
            <a:ext cx="1228597" cy="3671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dirty="0">
                <a:solidFill>
                  <a:srgbClr val="202124"/>
                </a:solidFill>
                <a:latin typeface="Roboto" panose="02000000000000000000" pitchFamily="2" charset="0"/>
              </a:rPr>
              <a:t>通院</a:t>
            </a:r>
            <a:endParaRPr lang="ja-JP" altLang="en-US" dirty="0"/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CC781C31-F1BA-63D1-3A76-6A514575DDB4}"/>
              </a:ext>
            </a:extLst>
          </p:cNvPr>
          <p:cNvSpPr txBox="1"/>
          <p:nvPr/>
        </p:nvSpPr>
        <p:spPr>
          <a:xfrm>
            <a:off x="1317788" y="2738519"/>
            <a:ext cx="8739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診察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A8ABCB46-EF79-6F60-3100-6CDAD6815454}"/>
              </a:ext>
            </a:extLst>
          </p:cNvPr>
          <p:cNvSpPr txBox="1"/>
          <p:nvPr/>
        </p:nvSpPr>
        <p:spPr>
          <a:xfrm>
            <a:off x="3180320" y="4165191"/>
            <a:ext cx="8213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相談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D6AE172C-ACE5-63E3-2F26-82B0A57372A7}"/>
              </a:ext>
            </a:extLst>
          </p:cNvPr>
          <p:cNvSpPr txBox="1"/>
          <p:nvPr/>
        </p:nvSpPr>
        <p:spPr>
          <a:xfrm>
            <a:off x="2357948" y="2558162"/>
            <a:ext cx="17863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コーディネート</a:t>
            </a: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026E6399-21D2-2917-3411-7ECE93C31F8B}"/>
              </a:ext>
            </a:extLst>
          </p:cNvPr>
          <p:cNvSpPr txBox="1"/>
          <p:nvPr/>
        </p:nvSpPr>
        <p:spPr>
          <a:xfrm>
            <a:off x="2097696" y="4537259"/>
            <a:ext cx="11346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サービス提供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653EDDA7-7544-CEE9-9940-6D3C6B129D7B}"/>
              </a:ext>
            </a:extLst>
          </p:cNvPr>
          <p:cNvSpPr txBox="1"/>
          <p:nvPr/>
        </p:nvSpPr>
        <p:spPr>
          <a:xfrm>
            <a:off x="8298972" y="2460528"/>
            <a:ext cx="18033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支援・協働</a:t>
            </a: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7BBE1CC2-E8B4-48C8-DF67-B33F7CB782BF}"/>
              </a:ext>
            </a:extLst>
          </p:cNvPr>
          <p:cNvSpPr txBox="1"/>
          <p:nvPr/>
        </p:nvSpPr>
        <p:spPr>
          <a:xfrm>
            <a:off x="10118601" y="4646374"/>
            <a:ext cx="7024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参加</a:t>
            </a:r>
          </a:p>
        </p:txBody>
      </p:sp>
      <p:sp>
        <p:nvSpPr>
          <p:cNvPr id="25" name="楕円 24">
            <a:extLst>
              <a:ext uri="{FF2B5EF4-FFF2-40B4-BE49-F238E27FC236}">
                <a16:creationId xmlns:a16="http://schemas.microsoft.com/office/drawing/2014/main" id="{C62883A0-40C3-A275-0141-C04DAEEB8433}"/>
              </a:ext>
            </a:extLst>
          </p:cNvPr>
          <p:cNvSpPr/>
          <p:nvPr/>
        </p:nvSpPr>
        <p:spPr>
          <a:xfrm>
            <a:off x="10517619" y="4101198"/>
            <a:ext cx="1289325" cy="1289325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ja-JP" altLang="en-US" dirty="0"/>
              <a:t>ラジオ体操</a:t>
            </a:r>
          </a:p>
        </p:txBody>
      </p:sp>
      <p:sp>
        <p:nvSpPr>
          <p:cNvPr id="18" name="楕円 17">
            <a:extLst>
              <a:ext uri="{FF2B5EF4-FFF2-40B4-BE49-F238E27FC236}">
                <a16:creationId xmlns:a16="http://schemas.microsoft.com/office/drawing/2014/main" id="{2C9598AE-C84C-94EA-4DDE-4A8A48FAB77A}"/>
              </a:ext>
            </a:extLst>
          </p:cNvPr>
          <p:cNvSpPr/>
          <p:nvPr/>
        </p:nvSpPr>
        <p:spPr>
          <a:xfrm>
            <a:off x="7334123" y="4065144"/>
            <a:ext cx="1289325" cy="1289325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ja-JP" altLang="en-US" dirty="0"/>
              <a:t>保健</a:t>
            </a:r>
          </a:p>
          <a:p>
            <a:pPr algn="ctr"/>
            <a:r>
              <a:rPr lang="ja-JP" altLang="en-US" dirty="0"/>
              <a:t>推進員協議会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49198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9948">
        <p:fade/>
      </p:transition>
    </mc:Choice>
    <mc:Fallback xmlns="">
      <p:transition spd="med" advTm="994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0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7" dur="5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2" dur="5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9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0" fill="hold">
                      <p:stCondLst>
                        <p:cond delay="indefinite"/>
                      </p:stCondLst>
                      <p:childTnLst>
                        <p:par>
                          <p:cTn id="171" fill="hold">
                            <p:stCondLst>
                              <p:cond delay="0"/>
                            </p:stCondLst>
                            <p:childTnLst>
                              <p:par>
                                <p:cTn id="1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>
                      <p:stCondLst>
                        <p:cond delay="indefinite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9" grpId="0" animBg="1"/>
      <p:bldP spid="11" grpId="0" animBg="1"/>
      <p:bldP spid="12" grpId="0" animBg="1"/>
      <p:bldP spid="13" grpId="0" animBg="1"/>
      <p:bldP spid="15" grpId="0" animBg="1"/>
      <p:bldP spid="17" grpId="0" animBg="1"/>
      <p:bldP spid="19" grpId="0" animBg="1"/>
      <p:bldP spid="21" grpId="0" animBg="1"/>
      <p:bldP spid="23" grpId="0" animBg="1"/>
      <p:bldP spid="7" grpId="0" animBg="1"/>
      <p:bldP spid="2" grpId="0" animBg="1"/>
      <p:bldP spid="10" grpId="0" animBg="1"/>
      <p:bldP spid="22" grpId="0" animBg="1"/>
      <p:bldP spid="28" grpId="0" animBg="1"/>
      <p:bldP spid="3" grpId="0"/>
      <p:bldP spid="20" grpId="0"/>
      <p:bldP spid="24" grpId="0"/>
      <p:bldP spid="26" grpId="0"/>
      <p:bldP spid="29" grpId="0"/>
      <p:bldP spid="31" grpId="0"/>
      <p:bldP spid="37" grpId="0"/>
      <p:bldP spid="38" grpId="0"/>
      <p:bldP spid="25" grpId="0" animBg="1"/>
      <p:bldP spid="1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直線矢印コネクタ 8">
            <a:extLst>
              <a:ext uri="{FF2B5EF4-FFF2-40B4-BE49-F238E27FC236}">
                <a16:creationId xmlns:a16="http://schemas.microsoft.com/office/drawing/2014/main" id="{26190627-C25F-AC35-F1B3-F35E50B42D74}"/>
              </a:ext>
            </a:extLst>
          </p:cNvPr>
          <p:cNvCxnSpPr>
            <a:cxnSpLocks/>
            <a:stCxn id="4" idx="7"/>
            <a:endCxn id="8" idx="3"/>
          </p:cNvCxnSpPr>
          <p:nvPr/>
        </p:nvCxnSpPr>
        <p:spPr>
          <a:xfrm flipV="1">
            <a:off x="4433854" y="2157814"/>
            <a:ext cx="2646462" cy="245340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" name="楕円 3">
            <a:extLst>
              <a:ext uri="{FF2B5EF4-FFF2-40B4-BE49-F238E27FC236}">
                <a16:creationId xmlns:a16="http://schemas.microsoft.com/office/drawing/2014/main" id="{6EB4997A-1CF6-4F1F-D8A4-9D1FA6B5EC22}"/>
              </a:ext>
            </a:extLst>
          </p:cNvPr>
          <p:cNvSpPr/>
          <p:nvPr/>
        </p:nvSpPr>
        <p:spPr>
          <a:xfrm>
            <a:off x="2872876" y="4343400"/>
            <a:ext cx="1828800" cy="18288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ja-JP" altLang="en-US" sz="4000" dirty="0"/>
              <a:t>知る</a:t>
            </a:r>
          </a:p>
        </p:txBody>
      </p:sp>
      <p:sp>
        <p:nvSpPr>
          <p:cNvPr id="6" name="楕円 5">
            <a:extLst>
              <a:ext uri="{FF2B5EF4-FFF2-40B4-BE49-F238E27FC236}">
                <a16:creationId xmlns:a16="http://schemas.microsoft.com/office/drawing/2014/main" id="{8666EB25-1393-6F82-C8E2-7EB48A526AC0}"/>
              </a:ext>
            </a:extLst>
          </p:cNvPr>
          <p:cNvSpPr/>
          <p:nvPr/>
        </p:nvSpPr>
        <p:spPr>
          <a:xfrm>
            <a:off x="4810064" y="2514600"/>
            <a:ext cx="1828800" cy="18288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ja-JP" altLang="en-US" sz="4000" dirty="0"/>
              <a:t>理解する</a:t>
            </a:r>
          </a:p>
        </p:txBody>
      </p:sp>
      <p:sp>
        <p:nvSpPr>
          <p:cNvPr id="8" name="楕円 7">
            <a:extLst>
              <a:ext uri="{FF2B5EF4-FFF2-40B4-BE49-F238E27FC236}">
                <a16:creationId xmlns:a16="http://schemas.microsoft.com/office/drawing/2014/main" id="{7B063BFF-2769-ABA5-BBF3-620779226E0F}"/>
              </a:ext>
            </a:extLst>
          </p:cNvPr>
          <p:cNvSpPr/>
          <p:nvPr/>
        </p:nvSpPr>
        <p:spPr>
          <a:xfrm>
            <a:off x="6812494" y="596836"/>
            <a:ext cx="1828800" cy="18288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ja-JP" altLang="en-US" sz="4000" dirty="0"/>
              <a:t>共感する</a:t>
            </a:r>
          </a:p>
        </p:txBody>
      </p:sp>
      <p:cxnSp>
        <p:nvCxnSpPr>
          <p:cNvPr id="23" name="直線矢印コネクタ 22">
            <a:extLst>
              <a:ext uri="{FF2B5EF4-FFF2-40B4-BE49-F238E27FC236}">
                <a16:creationId xmlns:a16="http://schemas.microsoft.com/office/drawing/2014/main" id="{F849BA8F-6A82-B9D6-C957-A8739C4C867E}"/>
              </a:ext>
            </a:extLst>
          </p:cNvPr>
          <p:cNvCxnSpPr>
            <a:cxnSpLocks/>
          </p:cNvCxnSpPr>
          <p:nvPr/>
        </p:nvCxnSpPr>
        <p:spPr>
          <a:xfrm>
            <a:off x="759510" y="5816008"/>
            <a:ext cx="1792941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6" name="直線矢印コネクタ 25">
            <a:extLst>
              <a:ext uri="{FF2B5EF4-FFF2-40B4-BE49-F238E27FC236}">
                <a16:creationId xmlns:a16="http://schemas.microsoft.com/office/drawing/2014/main" id="{00896402-D4C5-6D6F-60A4-24C9D6D2DB9E}"/>
              </a:ext>
            </a:extLst>
          </p:cNvPr>
          <p:cNvCxnSpPr>
            <a:cxnSpLocks/>
          </p:cNvCxnSpPr>
          <p:nvPr/>
        </p:nvCxnSpPr>
        <p:spPr>
          <a:xfrm flipV="1">
            <a:off x="759510" y="2753095"/>
            <a:ext cx="0" cy="306291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5FD5BA35-5168-3BE2-1B8D-9387A4F9449E}"/>
              </a:ext>
            </a:extLst>
          </p:cNvPr>
          <p:cNvSpPr txBox="1"/>
          <p:nvPr/>
        </p:nvSpPr>
        <p:spPr>
          <a:xfrm>
            <a:off x="847406" y="5854761"/>
            <a:ext cx="1828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ja-JP" altLang="en-US" sz="3200" dirty="0"/>
              <a:t>時間軸</a:t>
            </a: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FA7EE45E-806B-B4C7-8C4B-06A429DDF4FB}"/>
              </a:ext>
            </a:extLst>
          </p:cNvPr>
          <p:cNvSpPr txBox="1"/>
          <p:nvPr/>
        </p:nvSpPr>
        <p:spPr>
          <a:xfrm>
            <a:off x="759510" y="2753095"/>
            <a:ext cx="677108" cy="263734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l"/>
            <a:r>
              <a:rPr lang="ja-JP" altLang="en-US" sz="3200" dirty="0"/>
              <a:t>質・満足度</a:t>
            </a: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D6ED3117-3BFD-5B19-F4AA-129D826B7F5A}"/>
              </a:ext>
            </a:extLst>
          </p:cNvPr>
          <p:cNvSpPr txBox="1"/>
          <p:nvPr/>
        </p:nvSpPr>
        <p:spPr>
          <a:xfrm>
            <a:off x="4898346" y="5305128"/>
            <a:ext cx="28980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ja-JP" altLang="en-US" sz="3200" dirty="0"/>
              <a:t>地域に出向く</a:t>
            </a: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1B4A6567-681C-7E26-17D4-F347A61D2891}"/>
              </a:ext>
            </a:extLst>
          </p:cNvPr>
          <p:cNvSpPr txBox="1"/>
          <p:nvPr/>
        </p:nvSpPr>
        <p:spPr>
          <a:xfrm>
            <a:off x="6930465" y="3429000"/>
            <a:ext cx="34754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ja-JP" altLang="en-US" sz="3200" dirty="0"/>
              <a:t>一緒に仕事をする</a:t>
            </a:r>
          </a:p>
        </p:txBody>
      </p:sp>
      <p:sp>
        <p:nvSpPr>
          <p:cNvPr id="48" name="楕円 47">
            <a:extLst>
              <a:ext uri="{FF2B5EF4-FFF2-40B4-BE49-F238E27FC236}">
                <a16:creationId xmlns:a16="http://schemas.microsoft.com/office/drawing/2014/main" id="{A97AF064-9045-B939-96AA-D829BDD0F751}"/>
              </a:ext>
            </a:extLst>
          </p:cNvPr>
          <p:cNvSpPr/>
          <p:nvPr/>
        </p:nvSpPr>
        <p:spPr>
          <a:xfrm>
            <a:off x="1293489" y="516773"/>
            <a:ext cx="3158773" cy="1096497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ja-JP" altLang="en-US" sz="4000" dirty="0"/>
              <a:t>心地よさ</a:t>
            </a:r>
          </a:p>
        </p:txBody>
      </p:sp>
      <p:sp>
        <p:nvSpPr>
          <p:cNvPr id="50" name="楕円 49">
            <a:extLst>
              <a:ext uri="{FF2B5EF4-FFF2-40B4-BE49-F238E27FC236}">
                <a16:creationId xmlns:a16="http://schemas.microsoft.com/office/drawing/2014/main" id="{3AA3F738-1F51-47D9-C068-F88CD14BA2FF}"/>
              </a:ext>
            </a:extLst>
          </p:cNvPr>
          <p:cNvSpPr/>
          <p:nvPr/>
        </p:nvSpPr>
        <p:spPr>
          <a:xfrm>
            <a:off x="1293489" y="1744999"/>
            <a:ext cx="3158773" cy="1096497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ja-JP" altLang="en-US" sz="4000" dirty="0"/>
              <a:t>安心感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87355A0C-84F1-7854-BA23-DB81DB42A3D9}"/>
              </a:ext>
            </a:extLst>
          </p:cNvPr>
          <p:cNvSpPr txBox="1"/>
          <p:nvPr/>
        </p:nvSpPr>
        <p:spPr>
          <a:xfrm>
            <a:off x="8826002" y="817282"/>
            <a:ext cx="34754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ja-JP" altLang="en-US" sz="3200" dirty="0"/>
              <a:t>積極的な関わり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EF815412-C54E-883F-25C4-5E111DBC7F34}"/>
              </a:ext>
            </a:extLst>
          </p:cNvPr>
          <p:cNvSpPr txBox="1"/>
          <p:nvPr/>
        </p:nvSpPr>
        <p:spPr>
          <a:xfrm>
            <a:off x="8826001" y="1511236"/>
            <a:ext cx="34754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ja-JP" altLang="en-US" sz="3200" dirty="0"/>
              <a:t>新たな取り組み</a:t>
            </a:r>
          </a:p>
        </p:txBody>
      </p:sp>
    </p:spTree>
    <p:extLst>
      <p:ext uri="{BB962C8B-B14F-4D97-AF65-F5344CB8AC3E}">
        <p14:creationId xmlns:p14="http://schemas.microsoft.com/office/powerpoint/2010/main" val="3094831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8" grpId="0" animBg="1"/>
      <p:bldP spid="36" grpId="0"/>
      <p:bldP spid="38" grpId="0"/>
      <p:bldP spid="45" grpId="0"/>
      <p:bldP spid="47" grpId="0"/>
      <p:bldP spid="48" grpId="0" animBg="1"/>
      <p:bldP spid="50" grpId="0" animBg="1"/>
      <p:bldP spid="3" grpId="0"/>
      <p:bldP spid="7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2|1.4|1|0.9|1.5|0.8"/>
</p:tagLst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124</TotalTime>
  <Words>152</Words>
  <Application>Microsoft Office PowerPoint</Application>
  <PresentationFormat>ワイド画面</PresentationFormat>
  <Paragraphs>98</Paragraphs>
  <Slides>4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1" baseType="lpstr">
      <vt:lpstr>コーポレート・ロゴ ver3 Bold</vt:lpstr>
      <vt:lpstr>ふみゴシック</vt:lpstr>
      <vt:lpstr>游ゴシック</vt:lpstr>
      <vt:lpstr>游ゴシック Light</vt:lpstr>
      <vt:lpstr>Arial</vt:lpstr>
      <vt:lpstr>Roboto</vt:lpstr>
      <vt:lpstr>Office テーマ</vt:lpstr>
      <vt:lpstr>医療・介護と地域の つながりを広げるために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医療・介護と地域のつながりを広げるために</dc:title>
  <dc:creator>有一 柿田</dc:creator>
  <cp:lastModifiedBy>有一 柿田</cp:lastModifiedBy>
  <cp:revision>12</cp:revision>
  <dcterms:created xsi:type="dcterms:W3CDTF">2023-12-07T02:48:43Z</dcterms:created>
  <dcterms:modified xsi:type="dcterms:W3CDTF">2026-10-27T11:05:37Z</dcterms:modified>
</cp:coreProperties>
</file>