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9" r:id="rId3"/>
    <p:sldId id="264" r:id="rId4"/>
    <p:sldId id="263" r:id="rId5"/>
    <p:sldId id="257" r:id="rId6"/>
    <p:sldId id="258" r:id="rId7"/>
    <p:sldId id="260" r:id="rId8"/>
    <p:sldId id="267" r:id="rId9"/>
    <p:sldId id="261" r:id="rId10"/>
    <p:sldId id="262" r:id="rId11"/>
    <p:sldId id="265" r:id="rId12"/>
  </p:sldIdLst>
  <p:sldSz cx="9144000" cy="6858000" type="screen4x3"/>
  <p:notesSz cx="6858000" cy="9144000"/>
  <p:photoAlbum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B77C92-2E7E-9F45-B626-09B48343E207}" v="274" dt="2025-12-12T02:15:30.0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柿田 有一" userId="37df41ee09a67721" providerId="LiveId" clId="{4C0E5789-0BAD-49C5-B0EB-D5F7225169A4}"/>
    <pc:docChg chg="undo custSel addSld modSld sldOrd">
      <pc:chgData name="柿田 有一" userId="37df41ee09a67721" providerId="LiveId" clId="{4C0E5789-0BAD-49C5-B0EB-D5F7225169A4}" dt="2025-12-12T02:34:04.831" v="421" actId="20577"/>
      <pc:docMkLst>
        <pc:docMk/>
      </pc:docMkLst>
      <pc:sldChg chg="ord">
        <pc:chgData name="柿田 有一" userId="37df41ee09a67721" providerId="LiveId" clId="{4C0E5789-0BAD-49C5-B0EB-D5F7225169A4}" dt="2025-12-12T02:13:17.185" v="276" actId="1076"/>
        <pc:sldMkLst>
          <pc:docMk/>
          <pc:sldMk cId="3146921245" sldId="257"/>
        </pc:sldMkLst>
      </pc:sldChg>
      <pc:sldChg chg="modSp mod ord">
        <pc:chgData name="柿田 有一" userId="37df41ee09a67721" providerId="LiveId" clId="{4C0E5789-0BAD-49C5-B0EB-D5F7225169A4}" dt="2025-12-12T02:13:22.179" v="277" actId="1076"/>
        <pc:sldMkLst>
          <pc:docMk/>
          <pc:sldMk cId="1436149627" sldId="258"/>
        </pc:sldMkLst>
        <pc:spChg chg="mod">
          <ac:chgData name="柿田 有一" userId="37df41ee09a67721" providerId="LiveId" clId="{4C0E5789-0BAD-49C5-B0EB-D5F7225169A4}" dt="2025-12-12T01:13:40.855" v="71" actId="20577"/>
          <ac:spMkLst>
            <pc:docMk/>
            <pc:sldMk cId="1436149627" sldId="258"/>
            <ac:spMk id="4" creationId="{5B4F7DDF-8694-041E-F63D-0C72066F1408}"/>
          </ac:spMkLst>
        </pc:spChg>
      </pc:sldChg>
      <pc:sldChg chg="modSp mod">
        <pc:chgData name="柿田 有一" userId="37df41ee09a67721" providerId="LiveId" clId="{4C0E5789-0BAD-49C5-B0EB-D5F7225169A4}" dt="2025-12-12T01:28:30.144" v="170" actId="20577"/>
        <pc:sldMkLst>
          <pc:docMk/>
          <pc:sldMk cId="3790438433" sldId="260"/>
        </pc:sldMkLst>
        <pc:spChg chg="mod">
          <ac:chgData name="柿田 有一" userId="37df41ee09a67721" providerId="LiveId" clId="{4C0E5789-0BAD-49C5-B0EB-D5F7225169A4}" dt="2025-12-12T01:28:30.144" v="170" actId="20577"/>
          <ac:spMkLst>
            <pc:docMk/>
            <pc:sldMk cId="3790438433" sldId="260"/>
            <ac:spMk id="4" creationId="{1E21AA6D-7946-E599-D8E5-5E6160C979A4}"/>
          </ac:spMkLst>
        </pc:spChg>
      </pc:sldChg>
      <pc:sldChg chg="modSp mod">
        <pc:chgData name="柿田 有一" userId="37df41ee09a67721" providerId="LiveId" clId="{4C0E5789-0BAD-49C5-B0EB-D5F7225169A4}" dt="2025-12-12T01:28:15.479" v="163" actId="20577"/>
        <pc:sldMkLst>
          <pc:docMk/>
          <pc:sldMk cId="1590881964" sldId="261"/>
        </pc:sldMkLst>
        <pc:spChg chg="mod">
          <ac:chgData name="柿田 有一" userId="37df41ee09a67721" providerId="LiveId" clId="{4C0E5789-0BAD-49C5-B0EB-D5F7225169A4}" dt="2025-12-12T01:28:15.479" v="163" actId="20577"/>
          <ac:spMkLst>
            <pc:docMk/>
            <pc:sldMk cId="1590881964" sldId="261"/>
            <ac:spMk id="4" creationId="{8DCD7F51-7DB8-C0E2-B010-EAE71D11A5C1}"/>
          </ac:spMkLst>
        </pc:spChg>
      </pc:sldChg>
      <pc:sldChg chg="addSp modSp new mod">
        <pc:chgData name="柿田 有一" userId="37df41ee09a67721" providerId="LiveId" clId="{4C0E5789-0BAD-49C5-B0EB-D5F7225169A4}" dt="2025-12-12T01:12:56.836" v="65" actId="20577"/>
        <pc:sldMkLst>
          <pc:docMk/>
          <pc:sldMk cId="693444185" sldId="262"/>
        </pc:sldMkLst>
        <pc:spChg chg="add mod">
          <ac:chgData name="柿田 有一" userId="37df41ee09a67721" providerId="LiveId" clId="{4C0E5789-0BAD-49C5-B0EB-D5F7225169A4}" dt="2025-12-12T01:12:56.836" v="65" actId="20577"/>
          <ac:spMkLst>
            <pc:docMk/>
            <pc:sldMk cId="693444185" sldId="262"/>
            <ac:spMk id="5" creationId="{04F1FFA1-C580-4D03-FA31-4857E0841C3A}"/>
          </ac:spMkLst>
        </pc:spChg>
        <pc:picChg chg="add mod">
          <ac:chgData name="柿田 有一" userId="37df41ee09a67721" providerId="LiveId" clId="{4C0E5789-0BAD-49C5-B0EB-D5F7225169A4}" dt="2025-12-12T01:11:06.278" v="6" actId="14100"/>
          <ac:picMkLst>
            <pc:docMk/>
            <pc:sldMk cId="693444185" sldId="262"/>
            <ac:picMk id="2" creationId="{807D6E94-EE7E-B7CD-9BB6-603AD744F8F2}"/>
          </ac:picMkLst>
        </pc:picChg>
      </pc:sldChg>
      <pc:sldChg chg="addSp delSp modSp new mod ord">
        <pc:chgData name="柿田 有一" userId="37df41ee09a67721" providerId="LiveId" clId="{4C0E5789-0BAD-49C5-B0EB-D5F7225169A4}" dt="2025-12-12T02:15:30.042" v="278" actId="1076"/>
        <pc:sldMkLst>
          <pc:docMk/>
          <pc:sldMk cId="4030549787" sldId="263"/>
        </pc:sldMkLst>
        <pc:spChg chg="add mod">
          <ac:chgData name="柿田 有一" userId="37df41ee09a67721" providerId="LiveId" clId="{4C0E5789-0BAD-49C5-B0EB-D5F7225169A4}" dt="2025-12-12T01:27:54.921" v="154" actId="1076"/>
          <ac:spMkLst>
            <pc:docMk/>
            <pc:sldMk cId="4030549787" sldId="263"/>
            <ac:spMk id="11" creationId="{B25F3BA3-08D2-AF84-276A-40E00D6FEAE9}"/>
          </ac:spMkLst>
        </pc:spChg>
        <pc:graphicFrameChg chg="add del mod">
          <ac:chgData name="柿田 有一" userId="37df41ee09a67721" providerId="LiveId" clId="{4C0E5789-0BAD-49C5-B0EB-D5F7225169A4}" dt="2025-12-12T01:18:33.288" v="80" actId="21"/>
          <ac:graphicFrameMkLst>
            <pc:docMk/>
            <pc:sldMk cId="4030549787" sldId="263"/>
            <ac:graphicFrameMk id="4" creationId="{F2DE685B-8587-C949-B207-CF51F4AEC030}"/>
          </ac:graphicFrameMkLst>
        </pc:graphicFrameChg>
        <pc:graphicFrameChg chg="add del">
          <ac:chgData name="柿田 有一" userId="37df41ee09a67721" providerId="LiveId" clId="{4C0E5789-0BAD-49C5-B0EB-D5F7225169A4}" dt="2025-12-12T01:21:04.094" v="82" actId="22"/>
          <ac:graphicFrameMkLst>
            <pc:docMk/>
            <pc:sldMk cId="4030549787" sldId="263"/>
            <ac:graphicFrameMk id="7" creationId="{80093011-7516-B5E8-7968-59976B5F2617}"/>
          </ac:graphicFrameMkLst>
        </pc:graphicFrameChg>
        <pc:picChg chg="add del mod">
          <ac:chgData name="柿田 有一" userId="37df41ee09a67721" providerId="LiveId" clId="{4C0E5789-0BAD-49C5-B0EB-D5F7225169A4}" dt="2025-12-12T01:23:13.250" v="84" actId="34307"/>
          <ac:picMkLst>
            <pc:docMk/>
            <pc:sldMk cId="4030549787" sldId="263"/>
            <ac:picMk id="8" creationId="{DB841A5B-350A-FDE4-D660-077358ED98FD}"/>
          </ac:picMkLst>
        </pc:picChg>
        <pc:picChg chg="add mod">
          <ac:chgData name="柿田 有一" userId="37df41ee09a67721" providerId="LiveId" clId="{4C0E5789-0BAD-49C5-B0EB-D5F7225169A4}" dt="2025-12-12T01:27:09.876" v="138" actId="1076"/>
          <ac:picMkLst>
            <pc:docMk/>
            <pc:sldMk cId="4030549787" sldId="263"/>
            <ac:picMk id="9" creationId="{134104E5-9ECF-6E71-7165-B7DB186381D8}"/>
          </ac:picMkLst>
        </pc:picChg>
      </pc:sldChg>
      <pc:sldChg chg="addSp delSp modSp new mod">
        <pc:chgData name="柿田 有一" userId="37df41ee09a67721" providerId="LiveId" clId="{4C0E5789-0BAD-49C5-B0EB-D5F7225169A4}" dt="2025-12-12T01:30:54.982" v="184" actId="1076"/>
        <pc:sldMkLst>
          <pc:docMk/>
          <pc:sldMk cId="3933062552" sldId="264"/>
        </pc:sldMkLst>
        <pc:spChg chg="add del mod">
          <ac:chgData name="柿田 有一" userId="37df41ee09a67721" providerId="LiveId" clId="{4C0E5789-0BAD-49C5-B0EB-D5F7225169A4}" dt="2025-12-12T01:30:34.072" v="181" actId="21"/>
          <ac:spMkLst>
            <pc:docMk/>
            <pc:sldMk cId="3933062552" sldId="264"/>
            <ac:spMk id="4" creationId="{6FB4EEF7-053E-DC30-9A70-67EF40EAA8FA}"/>
          </ac:spMkLst>
        </pc:spChg>
        <pc:spChg chg="add mod">
          <ac:chgData name="柿田 有一" userId="37df41ee09a67721" providerId="LiveId" clId="{4C0E5789-0BAD-49C5-B0EB-D5F7225169A4}" dt="2025-12-12T01:30:54.982" v="184" actId="1076"/>
          <ac:spMkLst>
            <pc:docMk/>
            <pc:sldMk cId="3933062552" sldId="264"/>
            <ac:spMk id="6" creationId="{536905CB-9566-2F69-1C52-7947625D17B8}"/>
          </ac:spMkLst>
        </pc:spChg>
        <pc:picChg chg="add mod">
          <ac:chgData name="柿田 有一" userId="37df41ee09a67721" providerId="LiveId" clId="{4C0E5789-0BAD-49C5-B0EB-D5F7225169A4}" dt="2025-12-12T01:29:55.371" v="176" actId="14100"/>
          <ac:picMkLst>
            <pc:docMk/>
            <pc:sldMk cId="3933062552" sldId="264"/>
            <ac:picMk id="2" creationId="{1D0300A2-10B7-0B14-6644-2170B42D0BA7}"/>
          </ac:picMkLst>
        </pc:picChg>
      </pc:sldChg>
      <pc:sldChg chg="addSp modSp new mod">
        <pc:chgData name="柿田 有一" userId="37df41ee09a67721" providerId="LiveId" clId="{4C0E5789-0BAD-49C5-B0EB-D5F7225169A4}" dt="2025-12-12T01:39:19.590" v="194" actId="14100"/>
        <pc:sldMkLst>
          <pc:docMk/>
          <pc:sldMk cId="672413538" sldId="265"/>
        </pc:sldMkLst>
        <pc:spChg chg="add">
          <ac:chgData name="柿田 有一" userId="37df41ee09a67721" providerId="LiveId" clId="{4C0E5789-0BAD-49C5-B0EB-D5F7225169A4}" dt="2025-12-12T01:38:51.824" v="192" actId="22"/>
          <ac:spMkLst>
            <pc:docMk/>
            <pc:sldMk cId="672413538" sldId="265"/>
            <ac:spMk id="4" creationId="{CE731F13-09B0-B7FC-C4BD-C46F2E37C17C}"/>
          </ac:spMkLst>
        </pc:spChg>
        <pc:picChg chg="add mod">
          <ac:chgData name="柿田 有一" userId="37df41ee09a67721" providerId="LiveId" clId="{4C0E5789-0BAD-49C5-B0EB-D5F7225169A4}" dt="2025-12-12T01:39:19.590" v="194" actId="14100"/>
          <ac:picMkLst>
            <pc:docMk/>
            <pc:sldMk cId="672413538" sldId="265"/>
            <ac:picMk id="2" creationId="{56BAD9B0-60E5-C25E-D096-651F0BC0D630}"/>
          </ac:picMkLst>
        </pc:picChg>
      </pc:sldChg>
      <pc:sldChg chg="addSp modSp new mod ord addAnim modAnim">
        <pc:chgData name="柿田 有一" userId="37df41ee09a67721" providerId="LiveId" clId="{4C0E5789-0BAD-49C5-B0EB-D5F7225169A4}" dt="2025-12-12T02:08:38.216" v="275" actId="27700"/>
        <pc:sldMkLst>
          <pc:docMk/>
          <pc:sldMk cId="1774523299" sldId="266"/>
        </pc:sldMkLst>
        <pc:spChg chg="add mod">
          <ac:chgData name="柿田 有一" userId="37df41ee09a67721" providerId="LiveId" clId="{4C0E5789-0BAD-49C5-B0EB-D5F7225169A4}" dt="2025-12-12T02:00:23.251" v="267" actId="20577"/>
          <ac:spMkLst>
            <pc:docMk/>
            <pc:sldMk cId="1774523299" sldId="266"/>
            <ac:spMk id="4" creationId="{B76E8BD3-5F59-6EA4-2F1D-28481D82130A}"/>
          </ac:spMkLst>
        </pc:spChg>
        <pc:picChg chg="add mod">
          <ac:chgData name="柿田 有一" userId="37df41ee09a67721" providerId="LiveId" clId="{4C0E5789-0BAD-49C5-B0EB-D5F7225169A4}" dt="2025-12-12T01:59:40.065" v="210" actId="1076"/>
          <ac:picMkLst>
            <pc:docMk/>
            <pc:sldMk cId="1774523299" sldId="266"/>
            <ac:picMk id="2" creationId="{BAA8CD7C-00FE-7D2A-BE54-D83EBAB814C3}"/>
          </ac:picMkLst>
        </pc:picChg>
        <pc:cxnChg chg="add mod">
          <ac:chgData name="柿田 有一" userId="37df41ee09a67721" providerId="LiveId" clId="{4C0E5789-0BAD-49C5-B0EB-D5F7225169A4}" dt="2025-12-12T02:07:46" v="273" actId="14100"/>
          <ac:cxnSpMkLst>
            <pc:docMk/>
            <pc:sldMk cId="1774523299" sldId="266"/>
            <ac:cxnSpMk id="3" creationId="{F2BCC5D6-1566-8D9B-204D-5C217A8B29CD}"/>
          </ac:cxnSpMkLst>
        </pc:cxnChg>
      </pc:sldChg>
      <pc:sldChg chg="addSp modSp new mod">
        <pc:chgData name="柿田 有一" userId="37df41ee09a67721" providerId="LiveId" clId="{4C0E5789-0BAD-49C5-B0EB-D5F7225169A4}" dt="2025-12-12T02:34:04.831" v="421" actId="20577"/>
        <pc:sldMkLst>
          <pc:docMk/>
          <pc:sldMk cId="7852837" sldId="267"/>
        </pc:sldMkLst>
        <pc:spChg chg="add mod">
          <ac:chgData name="柿田 有一" userId="37df41ee09a67721" providerId="LiveId" clId="{4C0E5789-0BAD-49C5-B0EB-D5F7225169A4}" dt="2025-12-12T02:34:04.831" v="421" actId="20577"/>
          <ac:spMkLst>
            <pc:docMk/>
            <pc:sldMk cId="7852837" sldId="267"/>
            <ac:spMk id="5" creationId="{69EF6B59-691A-3467-857C-02677F9C5287}"/>
          </ac:spMkLst>
        </pc:spChg>
        <pc:picChg chg="add mod">
          <ac:chgData name="柿田 有一" userId="37df41ee09a67721" providerId="LiveId" clId="{4C0E5789-0BAD-49C5-B0EB-D5F7225169A4}" dt="2025-12-12T02:31:12.387" v="283" actId="14100"/>
          <ac:picMkLst>
            <pc:docMk/>
            <pc:sldMk cId="7852837" sldId="267"/>
            <ac:picMk id="2" creationId="{2FB784D4-9C25-8805-E0AF-6B0562D0555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22AF4-14F5-4338-BB8F-850483818B61}" type="datetimeFigureOut">
              <a:rPr kumimoji="1" lang="ja-JP" altLang="en-US" smtClean="0"/>
              <a:t>2025/12/12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3691-B917-4F0A-8580-188D7F52D1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8953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22AF4-14F5-4338-BB8F-850483818B61}" type="datetimeFigureOut">
              <a:rPr kumimoji="1" lang="ja-JP" altLang="en-US" smtClean="0"/>
              <a:t>2025/12/12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3691-B917-4F0A-8580-188D7F52D1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1334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22AF4-14F5-4338-BB8F-850483818B61}" type="datetimeFigureOut">
              <a:rPr kumimoji="1" lang="ja-JP" altLang="en-US" smtClean="0"/>
              <a:t>2025/12/12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3691-B917-4F0A-8580-188D7F52D1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4730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22AF4-14F5-4338-BB8F-850483818B61}" type="datetimeFigureOut">
              <a:rPr kumimoji="1" lang="ja-JP" altLang="en-US" smtClean="0"/>
              <a:t>2025/12/12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3691-B917-4F0A-8580-188D7F52D1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7815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22AF4-14F5-4338-BB8F-850483818B61}" type="datetimeFigureOut">
              <a:rPr kumimoji="1" lang="ja-JP" altLang="en-US" smtClean="0"/>
              <a:t>2025/12/12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3691-B917-4F0A-8580-188D7F52D1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8225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22AF4-14F5-4338-BB8F-850483818B61}" type="datetimeFigureOut">
              <a:rPr kumimoji="1" lang="ja-JP" altLang="en-US" smtClean="0"/>
              <a:t>2025/12/12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3691-B917-4F0A-8580-188D7F52D1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4308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22AF4-14F5-4338-BB8F-850483818B61}" type="datetimeFigureOut">
              <a:rPr kumimoji="1" lang="ja-JP" altLang="en-US" smtClean="0"/>
              <a:t>2025/12/12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3691-B917-4F0A-8580-188D7F52D1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6421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22AF4-14F5-4338-BB8F-850483818B61}" type="datetimeFigureOut">
              <a:rPr kumimoji="1" lang="ja-JP" altLang="en-US" smtClean="0"/>
              <a:t>2025/12/12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3691-B917-4F0A-8580-188D7F52D1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4536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22AF4-14F5-4338-BB8F-850483818B61}" type="datetimeFigureOut">
              <a:rPr kumimoji="1" lang="ja-JP" altLang="en-US" smtClean="0"/>
              <a:t>2025/12/12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3691-B917-4F0A-8580-188D7F52D1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561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22AF4-14F5-4338-BB8F-850483818B61}" type="datetimeFigureOut">
              <a:rPr kumimoji="1" lang="ja-JP" altLang="en-US" smtClean="0"/>
              <a:t>2025/12/12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3691-B917-4F0A-8580-188D7F52D1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0812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22AF4-14F5-4338-BB8F-850483818B61}" type="datetimeFigureOut">
              <a:rPr kumimoji="1" lang="ja-JP" altLang="en-US" smtClean="0"/>
              <a:t>2025/12/12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3691-B917-4F0A-8580-188D7F52D1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958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322AF4-14F5-4338-BB8F-850483818B61}" type="datetimeFigureOut">
              <a:rPr kumimoji="1" lang="ja-JP" altLang="en-US" smtClean="0"/>
              <a:t>2025/12/12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273691-B917-4F0A-8580-188D7F52D1A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0880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BAA8CD7C-00FE-7D2A-BE54-D83EBAB814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3" y="399533"/>
            <a:ext cx="5205928" cy="6290735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76E8BD3-5F59-6EA4-2F1D-28481D82130A}"/>
              </a:ext>
            </a:extLst>
          </p:cNvPr>
          <p:cNvSpPr txBox="1"/>
          <p:nvPr/>
        </p:nvSpPr>
        <p:spPr>
          <a:xfrm>
            <a:off x="4890788" y="6089135"/>
            <a:ext cx="3931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/>
              <a:t>出典：第五次川越市総合計画（案）</a:t>
            </a:r>
          </a:p>
        </p:txBody>
      </p:sp>
      <p:cxnSp>
        <p:nvCxnSpPr>
          <p:cNvPr id="3" name="直線矢印コネクタ 2">
            <a:extLst>
              <a:ext uri="{FF2B5EF4-FFF2-40B4-BE49-F238E27FC236}">
                <a16:creationId xmlns:a16="http://schemas.microsoft.com/office/drawing/2014/main" id="{F2BCC5D6-1566-8D9B-204D-5C217A8B29CD}"/>
              </a:ext>
            </a:extLst>
          </p:cNvPr>
          <p:cNvCxnSpPr>
            <a:cxnSpLocks/>
          </p:cNvCxnSpPr>
          <p:nvPr/>
        </p:nvCxnSpPr>
        <p:spPr>
          <a:xfrm>
            <a:off x="2099733" y="778933"/>
            <a:ext cx="0" cy="5911335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4523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807D6E94-EE7E-B7CD-9BB6-603AD744F8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65" y="87537"/>
            <a:ext cx="8119535" cy="5830663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4F1FFA1-C580-4D03-FA31-4857E0841C3A}"/>
              </a:ext>
            </a:extLst>
          </p:cNvPr>
          <p:cNvSpPr txBox="1"/>
          <p:nvPr/>
        </p:nvSpPr>
        <p:spPr>
          <a:xfrm>
            <a:off x="3480236" y="6029867"/>
            <a:ext cx="528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/>
              <a:t>出典：厚生労働省　令和６年中の自殺の状況</a:t>
            </a:r>
          </a:p>
        </p:txBody>
      </p:sp>
    </p:spTree>
    <p:extLst>
      <p:ext uri="{BB962C8B-B14F-4D97-AF65-F5344CB8AC3E}">
        <p14:creationId xmlns:p14="http://schemas.microsoft.com/office/powerpoint/2010/main" val="6934441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56BAD9B0-60E5-C25E-D096-651F0BC0D6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33" y="218966"/>
            <a:ext cx="8509000" cy="5810901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E731F13-09B0-B7FC-C4BD-C46F2E37C17C}"/>
              </a:ext>
            </a:extLst>
          </p:cNvPr>
          <p:cNvSpPr txBox="1"/>
          <p:nvPr/>
        </p:nvSpPr>
        <p:spPr>
          <a:xfrm>
            <a:off x="3480236" y="6029867"/>
            <a:ext cx="528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/>
              <a:t>出典：厚生労働省　令和６年中の自殺の状況</a:t>
            </a:r>
          </a:p>
        </p:txBody>
      </p:sp>
    </p:spTree>
    <p:extLst>
      <p:ext uri="{BB962C8B-B14F-4D97-AF65-F5344CB8AC3E}">
        <p14:creationId xmlns:p14="http://schemas.microsoft.com/office/powerpoint/2010/main" val="672413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グラフ&#10;&#10;AI 生成コンテンツは誤りを含む可能性があります。">
            <a:extLst>
              <a:ext uri="{FF2B5EF4-FFF2-40B4-BE49-F238E27FC236}">
                <a16:creationId xmlns:a16="http://schemas.microsoft.com/office/drawing/2014/main" id="{26F55DBA-DE36-6EBA-6E78-8DFBAFB32C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87" y="319087"/>
            <a:ext cx="8886825" cy="5762625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1FDEA49-E7C9-C496-BA82-05491893F64A}"/>
              </a:ext>
            </a:extLst>
          </p:cNvPr>
          <p:cNvSpPr txBox="1"/>
          <p:nvPr/>
        </p:nvSpPr>
        <p:spPr>
          <a:xfrm>
            <a:off x="3637723" y="6305586"/>
            <a:ext cx="528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/>
              <a:t>出典：厚生労働省　令和４年版　労働経済の分析</a:t>
            </a:r>
          </a:p>
        </p:txBody>
      </p:sp>
    </p:spTree>
    <p:extLst>
      <p:ext uri="{BB962C8B-B14F-4D97-AF65-F5344CB8AC3E}">
        <p14:creationId xmlns:p14="http://schemas.microsoft.com/office/powerpoint/2010/main" val="1535821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D0300A2-10B7-0B14-6644-2170B42D0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33" y="457199"/>
            <a:ext cx="8051507" cy="5469467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36905CB-9566-2F69-1C52-7947625D17B8}"/>
              </a:ext>
            </a:extLst>
          </p:cNvPr>
          <p:cNvSpPr txBox="1"/>
          <p:nvPr/>
        </p:nvSpPr>
        <p:spPr>
          <a:xfrm>
            <a:off x="5526157" y="6031469"/>
            <a:ext cx="31010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/>
              <a:t>出典：社会実情データ図録</a:t>
            </a:r>
          </a:p>
        </p:txBody>
      </p:sp>
    </p:spTree>
    <p:extLst>
      <p:ext uri="{BB962C8B-B14F-4D97-AF65-F5344CB8AC3E}">
        <p14:creationId xmlns:p14="http://schemas.microsoft.com/office/powerpoint/2010/main" val="3933062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134104E5-9ECF-6E71-7165-B7DB186381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33" y="1"/>
            <a:ext cx="8712200" cy="6206066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25F3BA3-08D2-AF84-276A-40E00D6FEAE9}"/>
              </a:ext>
            </a:extLst>
          </p:cNvPr>
          <p:cNvSpPr txBox="1"/>
          <p:nvPr/>
        </p:nvSpPr>
        <p:spPr>
          <a:xfrm>
            <a:off x="4738388" y="6021401"/>
            <a:ext cx="3931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/>
              <a:t>出典：川越市雇用支援課により作成</a:t>
            </a:r>
          </a:p>
        </p:txBody>
      </p:sp>
    </p:spTree>
    <p:extLst>
      <p:ext uri="{BB962C8B-B14F-4D97-AF65-F5344CB8AC3E}">
        <p14:creationId xmlns:p14="http://schemas.microsoft.com/office/powerpoint/2010/main" val="4030549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経済成長率">
            <a:extLst>
              <a:ext uri="{FF2B5EF4-FFF2-40B4-BE49-F238E27FC236}">
                <a16:creationId xmlns:a16="http://schemas.microsoft.com/office/drawing/2014/main" id="{92C02506-A34B-0068-373B-51D036F6DCE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61" y="298174"/>
            <a:ext cx="7810878" cy="6480313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7699448-CD92-13AC-47EB-7E6BF1E48515}"/>
              </a:ext>
            </a:extLst>
          </p:cNvPr>
          <p:cNvSpPr txBox="1"/>
          <p:nvPr/>
        </p:nvSpPr>
        <p:spPr>
          <a:xfrm>
            <a:off x="5302207" y="6305586"/>
            <a:ext cx="3617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/>
              <a:t>出典：社会実情データ図録</a:t>
            </a:r>
          </a:p>
        </p:txBody>
      </p:sp>
    </p:spTree>
    <p:extLst>
      <p:ext uri="{BB962C8B-B14F-4D97-AF65-F5344CB8AC3E}">
        <p14:creationId xmlns:p14="http://schemas.microsoft.com/office/powerpoint/2010/main" val="3146921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グラフ, ヒスト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B47A968B-DE0C-7A30-C627-DF1C0E8B04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74" y="566531"/>
            <a:ext cx="7702825" cy="5456582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B4F7DDF-8694-041E-F63D-0C72066F1408}"/>
              </a:ext>
            </a:extLst>
          </p:cNvPr>
          <p:cNvSpPr txBox="1"/>
          <p:nvPr/>
        </p:nvSpPr>
        <p:spPr>
          <a:xfrm>
            <a:off x="3637723" y="6305586"/>
            <a:ext cx="528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/>
              <a:t>出典：内閣府　令和７年度　年次経済財政報告</a:t>
            </a:r>
          </a:p>
        </p:txBody>
      </p:sp>
    </p:spTree>
    <p:extLst>
      <p:ext uri="{BB962C8B-B14F-4D97-AF65-F5344CB8AC3E}">
        <p14:creationId xmlns:p14="http://schemas.microsoft.com/office/powerpoint/2010/main" val="1436149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グラフィカル ユーザー インターフェイス, グラフ&#10;&#10;AI 生成コンテンツは誤りを含む可能性があります。">
            <a:extLst>
              <a:ext uri="{FF2B5EF4-FFF2-40B4-BE49-F238E27FC236}">
                <a16:creationId xmlns:a16="http://schemas.microsoft.com/office/drawing/2014/main" id="{5CA37084-68A4-B01C-8CAC-717E9365D1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63" y="262559"/>
            <a:ext cx="8771873" cy="5869885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E21AA6D-7946-E599-D8E5-5E6160C979A4}"/>
              </a:ext>
            </a:extLst>
          </p:cNvPr>
          <p:cNvSpPr txBox="1"/>
          <p:nvPr/>
        </p:nvSpPr>
        <p:spPr>
          <a:xfrm>
            <a:off x="3637723" y="6305586"/>
            <a:ext cx="528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/>
              <a:t>出典：厚生労働省　令和５年版　厚生労働白書</a:t>
            </a:r>
          </a:p>
        </p:txBody>
      </p:sp>
    </p:spTree>
    <p:extLst>
      <p:ext uri="{BB962C8B-B14F-4D97-AF65-F5344CB8AC3E}">
        <p14:creationId xmlns:p14="http://schemas.microsoft.com/office/powerpoint/2010/main" val="3790438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B784D4-9C25-8805-E0AF-6B0562D055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17" y="527500"/>
            <a:ext cx="8148583" cy="512269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9EF6B59-691A-3467-857C-02677F9C5287}"/>
              </a:ext>
            </a:extLst>
          </p:cNvPr>
          <p:cNvSpPr txBox="1"/>
          <p:nvPr/>
        </p:nvSpPr>
        <p:spPr>
          <a:xfrm>
            <a:off x="3192370" y="5842634"/>
            <a:ext cx="528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dirty="0"/>
              <a:t>出典：独立行政法人　労働政策研究・研修機構　</a:t>
            </a:r>
          </a:p>
          <a:p>
            <a:r>
              <a:rPr kumimoji="1" lang="ja-JP" altLang="en-US" dirty="0"/>
              <a:t>　　　早わかり　グラフで見る長期労働統計</a:t>
            </a:r>
          </a:p>
        </p:txBody>
      </p:sp>
    </p:spTree>
    <p:extLst>
      <p:ext uri="{BB962C8B-B14F-4D97-AF65-F5344CB8AC3E}">
        <p14:creationId xmlns:p14="http://schemas.microsoft.com/office/powerpoint/2010/main" val="7852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タイムライン&#10;&#10;AI 生成コンテンツは誤りを含む可能性があります。">
            <a:extLst>
              <a:ext uri="{FF2B5EF4-FFF2-40B4-BE49-F238E27FC236}">
                <a16:creationId xmlns:a16="http://schemas.microsoft.com/office/drawing/2014/main" id="{9E629FF3-2AAB-E0E5-EEB2-2C99E32382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029" y="350769"/>
            <a:ext cx="8277942" cy="5622648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DCD7F51-7DB8-C0E2-B010-EAE71D11A5C1}"/>
              </a:ext>
            </a:extLst>
          </p:cNvPr>
          <p:cNvSpPr txBox="1"/>
          <p:nvPr/>
        </p:nvSpPr>
        <p:spPr>
          <a:xfrm>
            <a:off x="3637723" y="6305586"/>
            <a:ext cx="528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/>
              <a:t>出典：厚生労働省　令和７年版　厚生労働白書</a:t>
            </a:r>
          </a:p>
        </p:txBody>
      </p:sp>
    </p:spTree>
    <p:extLst>
      <p:ext uri="{BB962C8B-B14F-4D97-AF65-F5344CB8AC3E}">
        <p14:creationId xmlns:p14="http://schemas.microsoft.com/office/powerpoint/2010/main" val="15908819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画面に合わせる (4:3)</PresentationFormat>
  <Slides>11</Slides>
  <Notes>0</Notes>
  <HiddenSlides>0</HiddenSlide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11</vt:i4>
      </vt:variant>
    </vt:vector>
  </HeadingPairs>
  <TitlesOfParts>
    <vt:vector size="12" baseType="lpstr"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有一 柿田</dc:creator>
  <cp:lastModifiedBy>柿田 有一</cp:lastModifiedBy>
  <cp:revision>1</cp:revision>
  <dcterms:created xsi:type="dcterms:W3CDTF">2025-12-12T00:37:02Z</dcterms:created>
  <dcterms:modified xsi:type="dcterms:W3CDTF">2025-12-12T02:34:15Z</dcterms:modified>
</cp:coreProperties>
</file>