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2" r:id="rId5"/>
    <p:sldId id="257" r:id="rId6"/>
    <p:sldId id="259" r:id="rId7"/>
    <p:sldId id="258" r:id="rId8"/>
    <p:sldId id="260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BD631E-A66F-4F97-8F4C-7AE0194AE4E3}" v="196" dt="2025-09-16T03:32:11.752"/>
    <p1510:client id="{77CBFD8A-735A-451B-BA21-65867E3EA411}" v="119" dt="2025-09-15T23:59:54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有一 柿田" userId="37df41ee09a67721" providerId="LiveId" clId="{C56D5C33-705F-4CFF-988B-E6D92BA826E4}"/>
    <pc:docChg chg="undo custSel addSld delSld modSld sldOrd">
      <pc:chgData name="有一 柿田" userId="37df41ee09a67721" providerId="LiveId" clId="{C56D5C33-705F-4CFF-988B-E6D92BA826E4}" dt="2025-09-16T03:32:11.752" v="188"/>
      <pc:docMkLst>
        <pc:docMk/>
      </pc:docMkLst>
      <pc:sldChg chg="modSp mod">
        <pc:chgData name="有一 柿田" userId="37df41ee09a67721" providerId="LiveId" clId="{C56D5C33-705F-4CFF-988B-E6D92BA826E4}" dt="2025-09-16T00:13:43.706" v="85" actId="2711"/>
        <pc:sldMkLst>
          <pc:docMk/>
          <pc:sldMk cId="1147648229" sldId="256"/>
        </pc:sldMkLst>
        <pc:spChg chg="mod">
          <ac:chgData name="有一 柿田" userId="37df41ee09a67721" providerId="LiveId" clId="{C56D5C33-705F-4CFF-988B-E6D92BA826E4}" dt="2025-09-16T00:13:24.513" v="84" actId="2711"/>
          <ac:spMkLst>
            <pc:docMk/>
            <pc:sldMk cId="1147648229" sldId="256"/>
            <ac:spMk id="2" creationId="{C241D689-6A05-BDF5-8595-614A5E130A6B}"/>
          </ac:spMkLst>
        </pc:spChg>
        <pc:spChg chg="mod">
          <ac:chgData name="有一 柿田" userId="37df41ee09a67721" providerId="LiveId" clId="{C56D5C33-705F-4CFF-988B-E6D92BA826E4}" dt="2025-09-16T00:13:43.706" v="85" actId="2711"/>
          <ac:spMkLst>
            <pc:docMk/>
            <pc:sldMk cId="1147648229" sldId="256"/>
            <ac:spMk id="3" creationId="{2ADBB5DE-4709-F8E4-C6EF-42E1B188988E}"/>
          </ac:spMkLst>
        </pc:spChg>
      </pc:sldChg>
      <pc:sldChg chg="modSp mod">
        <pc:chgData name="有一 柿田" userId="37df41ee09a67721" providerId="LiveId" clId="{C56D5C33-705F-4CFF-988B-E6D92BA826E4}" dt="2025-09-16T00:14:53.644" v="87" actId="2711"/>
        <pc:sldMkLst>
          <pc:docMk/>
          <pc:sldMk cId="3888115995" sldId="257"/>
        </pc:sldMkLst>
        <pc:graphicFrameChg chg="mod">
          <ac:chgData name="有一 柿田" userId="37df41ee09a67721" providerId="LiveId" clId="{C56D5C33-705F-4CFF-988B-E6D92BA826E4}" dt="2025-09-16T00:06:09.520" v="43" actId="14100"/>
          <ac:graphicFrameMkLst>
            <pc:docMk/>
            <pc:sldMk cId="3888115995" sldId="257"/>
            <ac:graphicFrameMk id="4" creationId="{640618C5-08E0-A5D3-B5D6-D8AC505089C1}"/>
          </ac:graphicFrameMkLst>
        </pc:graphicFrameChg>
        <pc:graphicFrameChg chg="mod">
          <ac:chgData name="有一 柿田" userId="37df41ee09a67721" providerId="LiveId" clId="{C56D5C33-705F-4CFF-988B-E6D92BA826E4}" dt="2025-09-16T00:14:53.644" v="87" actId="2711"/>
          <ac:graphicFrameMkLst>
            <pc:docMk/>
            <pc:sldMk cId="3888115995" sldId="257"/>
            <ac:graphicFrameMk id="5" creationId="{F502CC8C-ED2C-A530-5EAD-C52DFCE89ACC}"/>
          </ac:graphicFrameMkLst>
        </pc:graphicFrameChg>
      </pc:sldChg>
      <pc:sldChg chg="modSp mod">
        <pc:chgData name="有一 柿田" userId="37df41ee09a67721" providerId="LiveId" clId="{C56D5C33-705F-4CFF-988B-E6D92BA826E4}" dt="2025-09-16T00:40:41.071" v="125" actId="1076"/>
        <pc:sldMkLst>
          <pc:docMk/>
          <pc:sldMk cId="2576367399" sldId="258"/>
        </pc:sldMkLst>
        <pc:spChg chg="mod">
          <ac:chgData name="有一 柿田" userId="37df41ee09a67721" providerId="LiveId" clId="{C56D5C33-705F-4CFF-988B-E6D92BA826E4}" dt="2025-09-16T00:40:41.071" v="125" actId="1076"/>
          <ac:spMkLst>
            <pc:docMk/>
            <pc:sldMk cId="2576367399" sldId="258"/>
            <ac:spMk id="3" creationId="{F69D31F8-80B0-36F4-9553-5917470773AC}"/>
          </ac:spMkLst>
        </pc:spChg>
        <pc:spChg chg="mod">
          <ac:chgData name="有一 柿田" userId="37df41ee09a67721" providerId="LiveId" clId="{C56D5C33-705F-4CFF-988B-E6D92BA826E4}" dt="2025-09-16T00:39:48.276" v="120" actId="1076"/>
          <ac:spMkLst>
            <pc:docMk/>
            <pc:sldMk cId="2576367399" sldId="258"/>
            <ac:spMk id="4" creationId="{1600715E-1B8F-951D-1F88-ECE88602A6E3}"/>
          </ac:spMkLst>
        </pc:spChg>
        <pc:graphicFrameChg chg="mod">
          <ac:chgData name="有一 柿田" userId="37df41ee09a67721" providerId="LiveId" clId="{C56D5C33-705F-4CFF-988B-E6D92BA826E4}" dt="2025-09-16T00:28:44.871" v="110" actId="2711"/>
          <ac:graphicFrameMkLst>
            <pc:docMk/>
            <pc:sldMk cId="2576367399" sldId="258"/>
            <ac:graphicFrameMk id="7" creationId="{D9D6BC74-53F9-90D1-7F65-4C3C655FC3E3}"/>
          </ac:graphicFrameMkLst>
        </pc:graphicFrameChg>
        <pc:graphicFrameChg chg="mod">
          <ac:chgData name="有一 柿田" userId="37df41ee09a67721" providerId="LiveId" clId="{C56D5C33-705F-4CFF-988B-E6D92BA826E4}" dt="2025-09-16T00:29:09.406" v="112" actId="2711"/>
          <ac:graphicFrameMkLst>
            <pc:docMk/>
            <pc:sldMk cId="2576367399" sldId="258"/>
            <ac:graphicFrameMk id="8" creationId="{416B1928-6FE9-D8FC-8010-21710C3F5847}"/>
          </ac:graphicFrameMkLst>
        </pc:graphicFrameChg>
      </pc:sldChg>
      <pc:sldChg chg="modSp mod">
        <pc:chgData name="有一 柿田" userId="37df41ee09a67721" providerId="LiveId" clId="{C56D5C33-705F-4CFF-988B-E6D92BA826E4}" dt="2025-09-16T00:29:58.405" v="116" actId="255"/>
        <pc:sldMkLst>
          <pc:docMk/>
          <pc:sldMk cId="1975989559" sldId="259"/>
        </pc:sldMkLst>
        <pc:graphicFrameChg chg="mod">
          <ac:chgData name="有一 柿田" userId="37df41ee09a67721" providerId="LiveId" clId="{C56D5C33-705F-4CFF-988B-E6D92BA826E4}" dt="2025-09-16T00:29:58.405" v="116" actId="255"/>
          <ac:graphicFrameMkLst>
            <pc:docMk/>
            <pc:sldMk cId="1975989559" sldId="259"/>
            <ac:graphicFrameMk id="2" creationId="{5B25FCAD-925A-5D4C-3319-E5B5E144A613}"/>
          </ac:graphicFrameMkLst>
        </pc:graphicFrameChg>
      </pc:sldChg>
      <pc:sldChg chg="addSp delSp modSp mod">
        <pc:chgData name="有一 柿田" userId="37df41ee09a67721" providerId="LiveId" clId="{C56D5C33-705F-4CFF-988B-E6D92BA826E4}" dt="2025-09-16T03:28:29.822" v="165" actId="2711"/>
        <pc:sldMkLst>
          <pc:docMk/>
          <pc:sldMk cId="1184122216" sldId="260"/>
        </pc:sldMkLst>
        <pc:graphicFrameChg chg="mod">
          <ac:chgData name="有一 柿田" userId="37df41ee09a67721" providerId="LiveId" clId="{C56D5C33-705F-4CFF-988B-E6D92BA826E4}" dt="2025-09-16T03:28:29.822" v="165" actId="2711"/>
          <ac:graphicFrameMkLst>
            <pc:docMk/>
            <pc:sldMk cId="1184122216" sldId="260"/>
            <ac:graphicFrameMk id="2" creationId="{35B232A6-8991-3EBC-4CCC-6169094EE91E}"/>
          </ac:graphicFrameMkLst>
        </pc:graphicFrameChg>
        <pc:graphicFrameChg chg="add mod">
          <ac:chgData name="有一 柿田" userId="37df41ee09a67721" providerId="LiveId" clId="{C56D5C33-705F-4CFF-988B-E6D92BA826E4}" dt="2025-09-16T03:26:24.147" v="150"/>
          <ac:graphicFrameMkLst>
            <pc:docMk/>
            <pc:sldMk cId="1184122216" sldId="260"/>
            <ac:graphicFrameMk id="3" creationId="{7ADA866D-F658-CB74-7DFD-D53A7FA60CA9}"/>
          </ac:graphicFrameMkLst>
        </pc:graphicFrameChg>
        <pc:graphicFrameChg chg="add del mod">
          <ac:chgData name="有一 柿田" userId="37df41ee09a67721" providerId="LiveId" clId="{C56D5C33-705F-4CFF-988B-E6D92BA826E4}" dt="2025-09-16T03:26:24.901" v="151" actId="478"/>
          <ac:graphicFrameMkLst>
            <pc:docMk/>
            <pc:sldMk cId="1184122216" sldId="260"/>
            <ac:graphicFrameMk id="4" creationId="{3DA9F7F1-07F4-8723-A664-F2FE64E7AD05}"/>
          </ac:graphicFrameMkLst>
        </pc:graphicFrameChg>
      </pc:sldChg>
      <pc:sldChg chg="modSp mod ord">
        <pc:chgData name="有一 柿田" userId="37df41ee09a67721" providerId="LiveId" clId="{C56D5C33-705F-4CFF-988B-E6D92BA826E4}" dt="2025-09-16T03:29:06.066" v="169" actId="2711"/>
        <pc:sldMkLst>
          <pc:docMk/>
          <pc:sldMk cId="346929914" sldId="261"/>
        </pc:sldMkLst>
        <pc:graphicFrameChg chg="mod">
          <ac:chgData name="有一 柿田" userId="37df41ee09a67721" providerId="LiveId" clId="{C56D5C33-705F-4CFF-988B-E6D92BA826E4}" dt="2025-09-16T03:29:06.066" v="169" actId="2711"/>
          <ac:graphicFrameMkLst>
            <pc:docMk/>
            <pc:sldMk cId="346929914" sldId="261"/>
            <ac:graphicFrameMk id="3" creationId="{04A4B6FE-91DC-AB44-1481-F09CD2DF5D63}"/>
          </ac:graphicFrameMkLst>
        </pc:graphicFrameChg>
      </pc:sldChg>
      <pc:sldChg chg="addSp delSp modSp mod">
        <pc:chgData name="有一 柿田" userId="37df41ee09a67721" providerId="LiveId" clId="{C56D5C33-705F-4CFF-988B-E6D92BA826E4}" dt="2025-09-16T00:05:50.155" v="41" actId="14100"/>
        <pc:sldMkLst>
          <pc:docMk/>
          <pc:sldMk cId="2087582774" sldId="262"/>
        </pc:sldMkLst>
        <pc:graphicFrameChg chg="mod">
          <ac:chgData name="有一 柿田" userId="37df41ee09a67721" providerId="LiveId" clId="{C56D5C33-705F-4CFF-988B-E6D92BA826E4}" dt="2025-09-16T00:05:50.155" v="41" actId="14100"/>
          <ac:graphicFrameMkLst>
            <pc:docMk/>
            <pc:sldMk cId="2087582774" sldId="262"/>
            <ac:graphicFrameMk id="3" creationId="{E45F49A0-FC44-27E7-8700-5DC839E46532}"/>
          </ac:graphicFrameMkLst>
        </pc:graphicFrameChg>
        <pc:graphicFrameChg chg="add del mod">
          <ac:chgData name="有一 柿田" userId="37df41ee09a67721" providerId="LiveId" clId="{C56D5C33-705F-4CFF-988B-E6D92BA826E4}" dt="2025-09-16T00:05:50.155" v="41" actId="14100"/>
          <ac:graphicFrameMkLst>
            <pc:docMk/>
            <pc:sldMk cId="2087582774" sldId="262"/>
            <ac:graphicFrameMk id="4" creationId="{D008BDBB-4B6E-2172-4202-728F69AA34E3}"/>
          </ac:graphicFrameMkLst>
        </pc:graphicFrameChg>
      </pc:sldChg>
      <pc:sldChg chg="addSp modSp new mod ord">
        <pc:chgData name="有一 柿田" userId="37df41ee09a67721" providerId="LiveId" clId="{C56D5C33-705F-4CFF-988B-E6D92BA826E4}" dt="2025-09-16T00:26:36.699" v="104" actId="255"/>
        <pc:sldMkLst>
          <pc:docMk/>
          <pc:sldMk cId="2817631680" sldId="263"/>
        </pc:sldMkLst>
        <pc:graphicFrameChg chg="add mod">
          <ac:chgData name="有一 柿田" userId="37df41ee09a67721" providerId="LiveId" clId="{C56D5C33-705F-4CFF-988B-E6D92BA826E4}" dt="2025-09-16T00:26:36.699" v="104" actId="255"/>
          <ac:graphicFrameMkLst>
            <pc:docMk/>
            <pc:sldMk cId="2817631680" sldId="263"/>
            <ac:graphicFrameMk id="2" creationId="{E5224432-371F-BABF-E806-A5609EA7D9F4}"/>
          </ac:graphicFrameMkLst>
        </pc:graphicFrameChg>
        <pc:graphicFrameChg chg="add mod">
          <ac:chgData name="有一 柿田" userId="37df41ee09a67721" providerId="LiveId" clId="{C56D5C33-705F-4CFF-988B-E6D92BA826E4}" dt="2025-09-16T00:03:55.041" v="18" actId="14100"/>
          <ac:graphicFrameMkLst>
            <pc:docMk/>
            <pc:sldMk cId="2817631680" sldId="263"/>
            <ac:graphicFrameMk id="4" creationId="{D008BDBB-4B6E-2172-4202-728F69AA34E3}"/>
          </ac:graphicFrameMkLst>
        </pc:graphicFrameChg>
      </pc:sldChg>
      <pc:sldChg chg="addSp modSp new mod">
        <pc:chgData name="有一 柿田" userId="37df41ee09a67721" providerId="LiveId" clId="{C56D5C33-705F-4CFF-988B-E6D92BA826E4}" dt="2025-09-16T00:26:29.254" v="103" actId="255"/>
        <pc:sldMkLst>
          <pc:docMk/>
          <pc:sldMk cId="4274307944" sldId="264"/>
        </pc:sldMkLst>
        <pc:graphicFrameChg chg="add mod">
          <ac:chgData name="有一 柿田" userId="37df41ee09a67721" providerId="LiveId" clId="{C56D5C33-705F-4CFF-988B-E6D92BA826E4}" dt="2025-09-16T00:26:29.254" v="103" actId="255"/>
          <ac:graphicFrameMkLst>
            <pc:docMk/>
            <pc:sldMk cId="4274307944" sldId="264"/>
            <ac:graphicFrameMk id="2" creationId="{2F7D2896-F87D-5E5D-5C38-B94F567C945D}"/>
          </ac:graphicFrameMkLst>
        </pc:graphicFrameChg>
      </pc:sldChg>
      <pc:sldChg chg="addSp modSp new mod">
        <pc:chgData name="有一 柿田" userId="37df41ee09a67721" providerId="LiveId" clId="{C56D5C33-705F-4CFF-988B-E6D92BA826E4}" dt="2025-09-16T03:32:11.752" v="188"/>
        <pc:sldMkLst>
          <pc:docMk/>
          <pc:sldMk cId="518939134" sldId="265"/>
        </pc:sldMkLst>
        <pc:graphicFrameChg chg="add mod">
          <ac:chgData name="有一 柿田" userId="37df41ee09a67721" providerId="LiveId" clId="{C56D5C33-705F-4CFF-988B-E6D92BA826E4}" dt="2025-09-16T03:32:11.752" v="188"/>
          <ac:graphicFrameMkLst>
            <pc:docMk/>
            <pc:sldMk cId="518939134" sldId="265"/>
            <ac:graphicFrameMk id="2" creationId="{449EE67D-C1D6-E77D-08A2-EDC8521A11E1}"/>
          </ac:graphicFrameMkLst>
        </pc:graphicFrameChg>
      </pc:sldChg>
      <pc:sldChg chg="new del">
        <pc:chgData name="有一 柿田" userId="37df41ee09a67721" providerId="LiveId" clId="{C56D5C33-705F-4CFF-988B-E6D92BA826E4}" dt="2025-09-16T03:26:21.331" v="137" actId="680"/>
        <pc:sldMkLst>
          <pc:docMk/>
          <pc:sldMk cId="538905976" sldId="26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5696;&#20250;&#36074;&#21839;/&#36786;&#27700;&#36027;&#12398;&#25512;&#31227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農家、耕地、生産量の推移（全国）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農家戸数等の推移!$A$2</c:f>
              <c:strCache>
                <c:ptCount val="1"/>
                <c:pt idx="0">
                  <c:v>農家戸数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農家戸数等の推移!$B$2:$G$2</c:f>
              <c:numCache>
                <c:formatCode>#,##0_ </c:formatCode>
                <c:ptCount val="6"/>
                <c:pt idx="0">
                  <c:v>4701028</c:v>
                </c:pt>
                <c:pt idx="1">
                  <c:v>3986604</c:v>
                </c:pt>
                <c:pt idx="2">
                  <c:v>2661018</c:v>
                </c:pt>
                <c:pt idx="3">
                  <c:v>2079717</c:v>
                </c:pt>
                <c:pt idx="4">
                  <c:v>1416588</c:v>
                </c:pt>
                <c:pt idx="5">
                  <c:v>821186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89-414D-916C-862ACB0E9206}"/>
            </c:ext>
          </c:extLst>
        </c:ser>
        <c:ser>
          <c:idx val="2"/>
          <c:order val="2"/>
          <c:tx>
            <c:strRef>
              <c:f>農家戸数等の推移!$A$4</c:f>
              <c:strCache>
                <c:ptCount val="1"/>
                <c:pt idx="0">
                  <c:v>耕地面積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農家戸数等の推移!$B$4:$G$4</c:f>
              <c:numCache>
                <c:formatCode>#,##0_ </c:formatCode>
                <c:ptCount val="6"/>
                <c:pt idx="0">
                  <c:v>3048217</c:v>
                </c:pt>
                <c:pt idx="1">
                  <c:v>2769024</c:v>
                </c:pt>
                <c:pt idx="2">
                  <c:v>2434250</c:v>
                </c:pt>
                <c:pt idx="3">
                  <c:v>2162024</c:v>
                </c:pt>
                <c:pt idx="4">
                  <c:v>1794732</c:v>
                </c:pt>
                <c:pt idx="5">
                  <c:v>1416109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89-414D-916C-862ACB0E9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4850736"/>
        <c:axId val="1704841616"/>
      </c:lineChart>
      <c:lineChart>
        <c:grouping val="standard"/>
        <c:varyColors val="0"/>
        <c:ser>
          <c:idx val="1"/>
          <c:order val="1"/>
          <c:tx>
            <c:strRef>
              <c:f>農家戸数等の推移!$A$3</c:f>
              <c:strCache>
                <c:ptCount val="1"/>
                <c:pt idx="0">
                  <c:v>生産量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農家戸数等の推移!$B$3:$G$3</c:f>
              <c:numCache>
                <c:formatCode>#,##0_ </c:formatCode>
                <c:ptCount val="6"/>
                <c:pt idx="0">
                  <c:v>12689000</c:v>
                </c:pt>
                <c:pt idx="1">
                  <c:v>9751000</c:v>
                </c:pt>
                <c:pt idx="2">
                  <c:v>10499000</c:v>
                </c:pt>
                <c:pt idx="3">
                  <c:v>9490000</c:v>
                </c:pt>
                <c:pt idx="4">
                  <c:v>8554000</c:v>
                </c:pt>
                <c:pt idx="5">
                  <c:v>8145000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89-414D-916C-862ACB0E9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899952"/>
        <c:axId val="1927895152"/>
      </c:lineChart>
      <c:catAx>
        <c:axId val="170485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4841616"/>
        <c:crosses val="autoZero"/>
        <c:auto val="1"/>
        <c:lblAlgn val="ctr"/>
        <c:lblOffset val="100"/>
        <c:noMultiLvlLbl val="0"/>
      </c:catAx>
      <c:valAx>
        <c:axId val="170484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&quot;万戸&quot;\,&quot;万ha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4850736"/>
        <c:crosses val="autoZero"/>
        <c:crossBetween val="between"/>
        <c:dispUnits>
          <c:builtInUnit val="tenThousands"/>
        </c:dispUnits>
      </c:valAx>
      <c:valAx>
        <c:axId val="1927895152"/>
        <c:scaling>
          <c:orientation val="minMax"/>
        </c:scaling>
        <c:delete val="0"/>
        <c:axPos val="r"/>
        <c:numFmt formatCode="#,##0_ &quot;万トン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7899952"/>
        <c:crosses val="max"/>
        <c:crossBetween val="between"/>
        <c:dispUnits>
          <c:builtInUnit val="tenThousands"/>
        </c:dispUnits>
      </c:valAx>
      <c:catAx>
        <c:axId val="1927899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78951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Sheet2!$A$13</c:f>
              <c:strCache>
                <c:ptCount val="1"/>
                <c:pt idx="0">
                  <c:v>歳出合計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  <c:extLst/>
            </c:strRef>
          </c:cat>
          <c:val>
            <c:numRef>
              <c:f>Sheet2!$B$13:$AI$13</c:f>
              <c:numCache>
                <c:formatCode>#,##0_ </c:formatCode>
                <c:ptCount val="34"/>
                <c:pt idx="0">
                  <c:v>70547185106</c:v>
                </c:pt>
                <c:pt idx="1">
                  <c:v>70497431888</c:v>
                </c:pt>
                <c:pt idx="2">
                  <c:v>75102488938</c:v>
                </c:pt>
                <c:pt idx="3">
                  <c:v>73613605398</c:v>
                </c:pt>
                <c:pt idx="4">
                  <c:v>75372181270</c:v>
                </c:pt>
                <c:pt idx="5">
                  <c:v>78847867404</c:v>
                </c:pt>
                <c:pt idx="6">
                  <c:v>78470310184</c:v>
                </c:pt>
                <c:pt idx="7">
                  <c:v>84391798185</c:v>
                </c:pt>
                <c:pt idx="8">
                  <c:v>89037431392</c:v>
                </c:pt>
                <c:pt idx="9">
                  <c:v>89321049910</c:v>
                </c:pt>
                <c:pt idx="10">
                  <c:v>84811128504</c:v>
                </c:pt>
                <c:pt idx="11">
                  <c:v>83674289924</c:v>
                </c:pt>
                <c:pt idx="12">
                  <c:v>82415970662</c:v>
                </c:pt>
                <c:pt idx="13">
                  <c:v>84896776304</c:v>
                </c:pt>
                <c:pt idx="14">
                  <c:v>85519592207</c:v>
                </c:pt>
                <c:pt idx="15">
                  <c:v>81445480694</c:v>
                </c:pt>
                <c:pt idx="16">
                  <c:v>81842570225</c:v>
                </c:pt>
                <c:pt idx="17">
                  <c:v>84697395043</c:v>
                </c:pt>
                <c:pt idx="18">
                  <c:v>100973424388</c:v>
                </c:pt>
                <c:pt idx="19">
                  <c:v>95312341707</c:v>
                </c:pt>
                <c:pt idx="20">
                  <c:v>100715409134</c:v>
                </c:pt>
                <c:pt idx="21">
                  <c:v>97087176621</c:v>
                </c:pt>
                <c:pt idx="22">
                  <c:v>100188878834</c:v>
                </c:pt>
                <c:pt idx="23">
                  <c:v>98813467430</c:v>
                </c:pt>
                <c:pt idx="24">
                  <c:v>98230324099</c:v>
                </c:pt>
                <c:pt idx="25">
                  <c:v>97541764842</c:v>
                </c:pt>
                <c:pt idx="26">
                  <c:v>98115604721</c:v>
                </c:pt>
                <c:pt idx="27">
                  <c:v>98974696544</c:v>
                </c:pt>
                <c:pt idx="28">
                  <c:v>101366467228</c:v>
                </c:pt>
                <c:pt idx="29">
                  <c:v>147597358991</c:v>
                </c:pt>
                <c:pt idx="30">
                  <c:v>144649514060</c:v>
                </c:pt>
                <c:pt idx="31">
                  <c:v>132385548932</c:v>
                </c:pt>
                <c:pt idx="32">
                  <c:v>127578849479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BC-40EF-AF0A-068C55D7D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5208720"/>
        <c:axId val="1695216400"/>
      </c:lineChart>
      <c:catAx>
        <c:axId val="169520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5216400"/>
        <c:crosses val="autoZero"/>
        <c:auto val="1"/>
        <c:lblAlgn val="ctr"/>
        <c:lblOffset val="100"/>
        <c:noMultiLvlLbl val="0"/>
      </c:catAx>
      <c:valAx>
        <c:axId val="169521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520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400"/>
              <a:t>農業関係経費</a:t>
            </a:r>
            <a:endParaRPr lang="en-US" altLang="ja-JP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Sheet2!$A$7</c:f>
              <c:strCache>
                <c:ptCount val="1"/>
                <c:pt idx="0">
                  <c:v>食料安定供給関係費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Sheet2!$B$7:$AI$7</c:f>
              <c:numCache>
                <c:formatCode>#,##0_ </c:formatCode>
                <c:ptCount val="34"/>
                <c:pt idx="0">
                  <c:v>378690341</c:v>
                </c:pt>
                <c:pt idx="1">
                  <c:v>349155687</c:v>
                </c:pt>
                <c:pt idx="2">
                  <c:v>308353402</c:v>
                </c:pt>
                <c:pt idx="3">
                  <c:v>261494151</c:v>
                </c:pt>
                <c:pt idx="4">
                  <c:v>268673763</c:v>
                </c:pt>
                <c:pt idx="5">
                  <c:v>308250653</c:v>
                </c:pt>
                <c:pt idx="6">
                  <c:v>305575205</c:v>
                </c:pt>
                <c:pt idx="7">
                  <c:v>267352708</c:v>
                </c:pt>
                <c:pt idx="8">
                  <c:v>265920001</c:v>
                </c:pt>
                <c:pt idx="9">
                  <c:v>246737529</c:v>
                </c:pt>
                <c:pt idx="10">
                  <c:v>737554098</c:v>
                </c:pt>
                <c:pt idx="11">
                  <c:v>734807244</c:v>
                </c:pt>
                <c:pt idx="12">
                  <c:v>743980118</c:v>
                </c:pt>
                <c:pt idx="13">
                  <c:v>652015692</c:v>
                </c:pt>
                <c:pt idx="14">
                  <c:v>656926800</c:v>
                </c:pt>
                <c:pt idx="15">
                  <c:v>610076992</c:v>
                </c:pt>
                <c:pt idx="16">
                  <c:v>674289328</c:v>
                </c:pt>
                <c:pt idx="17">
                  <c:v>1051192080</c:v>
                </c:pt>
                <c:pt idx="18">
                  <c:v>1036124251</c:v>
                </c:pt>
                <c:pt idx="19">
                  <c:v>1121824571</c:v>
                </c:pt>
                <c:pt idx="20">
                  <c:v>1438419864</c:v>
                </c:pt>
                <c:pt idx="21">
                  <c:v>1353174372</c:v>
                </c:pt>
                <c:pt idx="22">
                  <c:v>1171857830</c:v>
                </c:pt>
                <c:pt idx="23">
                  <c:v>1073793127</c:v>
                </c:pt>
                <c:pt idx="24">
                  <c:v>1276374329</c:v>
                </c:pt>
                <c:pt idx="25">
                  <c:v>1140383562</c:v>
                </c:pt>
                <c:pt idx="26">
                  <c:v>1180933688</c:v>
                </c:pt>
                <c:pt idx="27">
                  <c:v>1121853734</c:v>
                </c:pt>
                <c:pt idx="28">
                  <c:v>1121263250</c:v>
                </c:pt>
                <c:pt idx="29">
                  <c:v>1498490548</c:v>
                </c:pt>
                <c:pt idx="30">
                  <c:v>1771560551</c:v>
                </c:pt>
                <c:pt idx="31">
                  <c:v>1946984914</c:v>
                </c:pt>
                <c:pt idx="32">
                  <c:v>1725815532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C-4068-94A8-FB19157D9B8A}"/>
            </c:ext>
          </c:extLst>
        </c:ser>
        <c:ser>
          <c:idx val="1"/>
          <c:order val="1"/>
          <c:tx>
            <c:strRef>
              <c:f>Sheet2!$A$8</c:f>
              <c:strCache>
                <c:ptCount val="1"/>
                <c:pt idx="0">
                  <c:v>農林水産基盤整備事業費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Sheet2!$B$8:$AI$8</c:f>
              <c:numCache>
                <c:formatCode>#,##0_ </c:formatCode>
                <c:ptCount val="34"/>
                <c:pt idx="0">
                  <c:v>908699714</c:v>
                </c:pt>
                <c:pt idx="1">
                  <c:v>1238553685</c:v>
                </c:pt>
                <c:pt idx="2">
                  <c:v>1767183656</c:v>
                </c:pt>
                <c:pt idx="3">
                  <c:v>1760394948</c:v>
                </c:pt>
                <c:pt idx="4">
                  <c:v>1618489236</c:v>
                </c:pt>
                <c:pt idx="5">
                  <c:v>1597373845</c:v>
                </c:pt>
                <c:pt idx="6">
                  <c:v>1532975075</c:v>
                </c:pt>
                <c:pt idx="7">
                  <c:v>1458566639</c:v>
                </c:pt>
                <c:pt idx="8">
                  <c:v>1338049504</c:v>
                </c:pt>
                <c:pt idx="9">
                  <c:v>1295956324</c:v>
                </c:pt>
                <c:pt idx="10">
                  <c:v>1183142852</c:v>
                </c:pt>
                <c:pt idx="11">
                  <c:v>918627568</c:v>
                </c:pt>
                <c:pt idx="12">
                  <c:v>965174970</c:v>
                </c:pt>
                <c:pt idx="13">
                  <c:v>862984120</c:v>
                </c:pt>
                <c:pt idx="14">
                  <c:v>785996778</c:v>
                </c:pt>
                <c:pt idx="15">
                  <c:v>709875053</c:v>
                </c:pt>
                <c:pt idx="16">
                  <c:v>693995080</c:v>
                </c:pt>
                <c:pt idx="17">
                  <c:v>577607413</c:v>
                </c:pt>
                <c:pt idx="18">
                  <c:v>590599465</c:v>
                </c:pt>
                <c:pt idx="19">
                  <c:v>740020655</c:v>
                </c:pt>
                <c:pt idx="20">
                  <c:v>561630314</c:v>
                </c:pt>
                <c:pt idx="21">
                  <c:v>471737070</c:v>
                </c:pt>
                <c:pt idx="22">
                  <c:v>804162115</c:v>
                </c:pt>
                <c:pt idx="23">
                  <c:v>771989322</c:v>
                </c:pt>
                <c:pt idx="24">
                  <c:v>646388635</c:v>
                </c:pt>
                <c:pt idx="25">
                  <c:v>707052751</c:v>
                </c:pt>
                <c:pt idx="26">
                  <c:v>740411767</c:v>
                </c:pt>
                <c:pt idx="27">
                  <c:v>739036907</c:v>
                </c:pt>
                <c:pt idx="28">
                  <c:v>820328090</c:v>
                </c:pt>
                <c:pt idx="29">
                  <c:v>868735570</c:v>
                </c:pt>
                <c:pt idx="30">
                  <c:v>874636661</c:v>
                </c:pt>
                <c:pt idx="31">
                  <c:v>868070761</c:v>
                </c:pt>
                <c:pt idx="32">
                  <c:v>865417206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1C-4068-94A8-FB19157D9B8A}"/>
            </c:ext>
          </c:extLst>
        </c:ser>
        <c:ser>
          <c:idx val="2"/>
          <c:order val="2"/>
          <c:tx>
            <c:strRef>
              <c:f>Sheet2!$A$9</c:f>
              <c:strCache>
                <c:ptCount val="1"/>
                <c:pt idx="0">
                  <c:v>林道工業用水等事業費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Sheet2!$B$9:$AI$9</c:f>
              <c:numCache>
                <c:formatCode>#,##0_ </c:formatCode>
                <c:ptCount val="34"/>
                <c:pt idx="0">
                  <c:v>165356600</c:v>
                </c:pt>
                <c:pt idx="1">
                  <c:v>250324001</c:v>
                </c:pt>
                <c:pt idx="2">
                  <c:v>371855218</c:v>
                </c:pt>
                <c:pt idx="3">
                  <c:v>430380934</c:v>
                </c:pt>
                <c:pt idx="4">
                  <c:v>418425669</c:v>
                </c:pt>
                <c:pt idx="5">
                  <c:v>365291609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1C-4068-94A8-FB19157D9B8A}"/>
            </c:ext>
          </c:extLst>
        </c:ser>
        <c:ser>
          <c:idx val="3"/>
          <c:order val="3"/>
          <c:tx>
            <c:strRef>
              <c:f>Sheet2!$A$10</c:f>
              <c:strCache>
                <c:ptCount val="1"/>
                <c:pt idx="0">
                  <c:v>森林保全都市幹線鉄道等整備事業費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Sheet2!$B$10:$AI$10</c:f>
              <c:numCache>
                <c:formatCode>General</c:formatCode>
                <c:ptCount val="34"/>
                <c:pt idx="6" formatCode="#,##0_ ">
                  <c:v>381040983</c:v>
                </c:pt>
                <c:pt idx="7" formatCode="#,##0_ ">
                  <c:v>462362977</c:v>
                </c:pt>
                <c:pt idx="8" formatCode="#,##0_ ">
                  <c:v>465290417</c:v>
                </c:pt>
                <c:pt idx="9" formatCode="#,##0_ ">
                  <c:v>486474961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1C-4068-94A8-FB19157D9B8A}"/>
            </c:ext>
          </c:extLst>
        </c:ser>
        <c:ser>
          <c:idx val="4"/>
          <c:order val="4"/>
          <c:tx>
            <c:strRef>
              <c:f>Sheet2!$A$11</c:f>
              <c:strCache>
                <c:ptCount val="1"/>
                <c:pt idx="0">
                  <c:v>森林水産基盤整備事業費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Sheet2!$B$11:$AI$11</c:f>
              <c:numCache>
                <c:formatCode>General</c:formatCode>
                <c:ptCount val="34"/>
                <c:pt idx="10" formatCode="#,##0_ ">
                  <c:v>442563381</c:v>
                </c:pt>
                <c:pt idx="11" formatCode="#,##0_ ">
                  <c:v>404292132</c:v>
                </c:pt>
                <c:pt idx="12" formatCode="#,##0_ ">
                  <c:v>393591806</c:v>
                </c:pt>
                <c:pt idx="13" formatCode="#,##0_ ">
                  <c:v>353346092</c:v>
                </c:pt>
                <c:pt idx="14" formatCode="#,##0_ ">
                  <c:v>325790822</c:v>
                </c:pt>
                <c:pt idx="15" formatCode="#,##0_ ">
                  <c:v>311145925</c:v>
                </c:pt>
                <c:pt idx="16" formatCode="#,##0_ ">
                  <c:v>308004764</c:v>
                </c:pt>
                <c:pt idx="17" formatCode="#,##0_ ">
                  <c:v>303087511</c:v>
                </c:pt>
                <c:pt idx="18" formatCode="#,##0_ ">
                  <c:v>348048510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1C-4068-94A8-FB19157D9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9155488"/>
        <c:axId val="1699155968"/>
      </c:barChart>
      <c:catAx>
        <c:axId val="169915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9155968"/>
        <c:crosses val="autoZero"/>
        <c:auto val="1"/>
        <c:lblAlgn val="ctr"/>
        <c:lblOffset val="100"/>
        <c:noMultiLvlLbl val="0"/>
      </c:catAx>
      <c:valAx>
        <c:axId val="169915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915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3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r>
              <a:rPr lang="ja-JP" altLang="en-US" sz="3000">
                <a:latin typeface="+mn-ea"/>
                <a:ea typeface="+mn-ea"/>
              </a:rPr>
              <a:t>歳出に占める農業関係経費の割合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3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Sheet2!$A$13</c:f>
              <c:strCache>
                <c:ptCount val="1"/>
                <c:pt idx="0">
                  <c:v>歳出合計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  <c:extLst/>
            </c:strRef>
          </c:cat>
          <c:val>
            <c:numRef>
              <c:f>Sheet2!$B$13:$AI$13</c:f>
              <c:numCache>
                <c:formatCode>#,##0_ </c:formatCode>
                <c:ptCount val="34"/>
                <c:pt idx="0">
                  <c:v>70547185106</c:v>
                </c:pt>
                <c:pt idx="1">
                  <c:v>70497431888</c:v>
                </c:pt>
                <c:pt idx="2">
                  <c:v>75102488938</c:v>
                </c:pt>
                <c:pt idx="3">
                  <c:v>73613605398</c:v>
                </c:pt>
                <c:pt idx="4">
                  <c:v>75372181270</c:v>
                </c:pt>
                <c:pt idx="5">
                  <c:v>78847867404</c:v>
                </c:pt>
                <c:pt idx="6">
                  <c:v>78470310184</c:v>
                </c:pt>
                <c:pt idx="7">
                  <c:v>84391798185</c:v>
                </c:pt>
                <c:pt idx="8">
                  <c:v>89037431392</c:v>
                </c:pt>
                <c:pt idx="9">
                  <c:v>89321049910</c:v>
                </c:pt>
                <c:pt idx="10">
                  <c:v>84811128504</c:v>
                </c:pt>
                <c:pt idx="11">
                  <c:v>83674289924</c:v>
                </c:pt>
                <c:pt idx="12">
                  <c:v>82415970662</c:v>
                </c:pt>
                <c:pt idx="13">
                  <c:v>84896776304</c:v>
                </c:pt>
                <c:pt idx="14">
                  <c:v>85519592207</c:v>
                </c:pt>
                <c:pt idx="15">
                  <c:v>81445480694</c:v>
                </c:pt>
                <c:pt idx="16">
                  <c:v>81842570225</c:v>
                </c:pt>
                <c:pt idx="17">
                  <c:v>84697395043</c:v>
                </c:pt>
                <c:pt idx="18">
                  <c:v>100973424388</c:v>
                </c:pt>
                <c:pt idx="19">
                  <c:v>95312341707</c:v>
                </c:pt>
                <c:pt idx="20">
                  <c:v>100715409134</c:v>
                </c:pt>
                <c:pt idx="21">
                  <c:v>97087176621</c:v>
                </c:pt>
                <c:pt idx="22">
                  <c:v>100188878834</c:v>
                </c:pt>
                <c:pt idx="23">
                  <c:v>98813467430</c:v>
                </c:pt>
                <c:pt idx="24">
                  <c:v>98230324099</c:v>
                </c:pt>
                <c:pt idx="25">
                  <c:v>97541764842</c:v>
                </c:pt>
                <c:pt idx="26">
                  <c:v>98115604721</c:v>
                </c:pt>
                <c:pt idx="27">
                  <c:v>98974696544</c:v>
                </c:pt>
                <c:pt idx="28">
                  <c:v>101366467228</c:v>
                </c:pt>
                <c:pt idx="29">
                  <c:v>147597358991</c:v>
                </c:pt>
                <c:pt idx="30">
                  <c:v>144649514060</c:v>
                </c:pt>
                <c:pt idx="31">
                  <c:v>132385548932</c:v>
                </c:pt>
                <c:pt idx="32">
                  <c:v>127578849479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82-4339-B16B-4F50C3E45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5276880"/>
        <c:axId val="1695277840"/>
      </c:barChart>
      <c:lineChart>
        <c:grouping val="standard"/>
        <c:varyColors val="0"/>
        <c:ser>
          <c:idx val="1"/>
          <c:order val="1"/>
          <c:tx>
            <c:strRef>
              <c:f>Sheet2!$A$14</c:f>
              <c:strCache>
                <c:ptCount val="1"/>
                <c:pt idx="0">
                  <c:v>歳出に占める割合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  <c:extLst/>
            </c:strRef>
          </c:cat>
          <c:val>
            <c:numRef>
              <c:f>Sheet2!$B$14:$AI$14</c:f>
              <c:numCache>
                <c:formatCode>0.00%</c:formatCode>
                <c:ptCount val="34"/>
                <c:pt idx="0">
                  <c:v>2.0592553095026958E-2</c:v>
                </c:pt>
                <c:pt idx="1">
                  <c:v>2.6072345102160638E-2</c:v>
                </c:pt>
                <c:pt idx="2">
                  <c:v>3.258736575322313E-2</c:v>
                </c:pt>
                <c:pt idx="3">
                  <c:v>3.3312728261868631E-2</c:v>
                </c:pt>
                <c:pt idx="4">
                  <c:v>3.0589384958103656E-2</c:v>
                </c:pt>
                <c:pt idx="5">
                  <c:v>2.8801236885257788E-2</c:v>
                </c:pt>
                <c:pt idx="6">
                  <c:v>2.8285746007571815E-2</c:v>
                </c:pt>
                <c:pt idx="7">
                  <c:v>2.5930035513675672E-2</c:v>
                </c:pt>
                <c:pt idx="8">
                  <c:v>2.3240337121696469E-2</c:v>
                </c:pt>
                <c:pt idx="9">
                  <c:v>2.2717699982754268E-2</c:v>
                </c:pt>
                <c:pt idx="10">
                  <c:v>2.7864979191834949E-2</c:v>
                </c:pt>
                <c:pt idx="11">
                  <c:v>2.4592105243665646E-2</c:v>
                </c:pt>
                <c:pt idx="12">
                  <c:v>2.5513827928129049E-2</c:v>
                </c:pt>
                <c:pt idx="13">
                  <c:v>2.2007265591685029E-2</c:v>
                </c:pt>
                <c:pt idx="14">
                  <c:v>2.068197888173777E-2</c:v>
                </c:pt>
                <c:pt idx="15">
                  <c:v>2.0026868969295203E-2</c:v>
                </c:pt>
                <c:pt idx="16">
                  <c:v>2.0481873521219805E-2</c:v>
                </c:pt>
                <c:pt idx="17">
                  <c:v>2.2809284784014911E-2</c:v>
                </c:pt>
                <c:pt idx="18">
                  <c:v>1.9557346281648819E-2</c:v>
                </c:pt>
                <c:pt idx="19">
                  <c:v>1.9534146288457635E-2</c:v>
                </c:pt>
                <c:pt idx="20">
                  <c:v>1.9858432738320806E-2</c:v>
                </c:pt>
                <c:pt idx="21">
                  <c:v>1.8796626964690935E-2</c:v>
                </c:pt>
                <c:pt idx="22">
                  <c:v>1.9722946977718047E-2</c:v>
                </c:pt>
                <c:pt idx="23">
                  <c:v>1.8679462395220191E-2</c:v>
                </c:pt>
                <c:pt idx="24">
                  <c:v>1.957402646928225E-2</c:v>
                </c:pt>
                <c:pt idx="25">
                  <c:v>1.8939951681133844E-2</c:v>
                </c:pt>
                <c:pt idx="26">
                  <c:v>1.9582465607417984E-2</c:v>
                </c:pt>
                <c:pt idx="27">
                  <c:v>1.8801680691920345E-2</c:v>
                </c:pt>
                <c:pt idx="28">
                  <c:v>1.9154177837063687E-2</c:v>
                </c:pt>
                <c:pt idx="29">
                  <c:v>1.603840430603061E-2</c:v>
                </c:pt>
                <c:pt idx="30">
                  <c:v>1.8293854833845959E-2</c:v>
                </c:pt>
                <c:pt idx="31">
                  <c:v>2.1264070721540438E-2</c:v>
                </c:pt>
                <c:pt idx="32">
                  <c:v>2.0310833250040614E-2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82-4339-B16B-4F50C3E45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5262960"/>
        <c:axId val="1695264880"/>
      </c:lineChart>
      <c:catAx>
        <c:axId val="169527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5277840"/>
        <c:crosses val="autoZero"/>
        <c:auto val="1"/>
        <c:lblAlgn val="ctr"/>
        <c:lblOffset val="100"/>
        <c:noMultiLvlLbl val="0"/>
      </c:catAx>
      <c:valAx>
        <c:axId val="169527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5276880"/>
        <c:crosses val="autoZero"/>
        <c:crossBetween val="between"/>
      </c:valAx>
      <c:valAx>
        <c:axId val="1695264880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95262960"/>
        <c:crosses val="max"/>
        <c:crossBetween val="between"/>
      </c:valAx>
      <c:catAx>
        <c:axId val="16952629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952648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r>
              <a:rPr lang="ja-JP" altLang="en-US" sz="32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ea"/>
                <a:ea typeface="+mn-ea"/>
              </a:rPr>
              <a:t>農業関連経費の推移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農林水産業費の推移!$A$12</c:f>
              <c:strCache>
                <c:ptCount val="1"/>
                <c:pt idx="0">
                  <c:v>農業関連費用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農林水産業費の推移!$B$1:$AI$1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農林水産業費の推移!$B$12:$AI$12</c:f>
              <c:numCache>
                <c:formatCode>#,##0_ </c:formatCode>
                <c:ptCount val="34"/>
                <c:pt idx="0">
                  <c:v>1452746655</c:v>
                </c:pt>
                <c:pt idx="1">
                  <c:v>1838033373</c:v>
                </c:pt>
                <c:pt idx="2">
                  <c:v>2447392276</c:v>
                </c:pt>
                <c:pt idx="3">
                  <c:v>2452270033</c:v>
                </c:pt>
                <c:pt idx="4">
                  <c:v>2305588668</c:v>
                </c:pt>
                <c:pt idx="5">
                  <c:v>2270916107</c:v>
                </c:pt>
                <c:pt idx="6">
                  <c:v>2219591263</c:v>
                </c:pt>
                <c:pt idx="7">
                  <c:v>2188282324</c:v>
                </c:pt>
                <c:pt idx="8">
                  <c:v>2069259922</c:v>
                </c:pt>
                <c:pt idx="9">
                  <c:v>2029168814</c:v>
                </c:pt>
                <c:pt idx="10">
                  <c:v>2363260331</c:v>
                </c:pt>
                <c:pt idx="11">
                  <c:v>2057726944</c:v>
                </c:pt>
                <c:pt idx="12">
                  <c:v>2102746894</c:v>
                </c:pt>
                <c:pt idx="13">
                  <c:v>1868345904</c:v>
                </c:pt>
                <c:pt idx="14">
                  <c:v>1768714400</c:v>
                </c:pt>
                <c:pt idx="15">
                  <c:v>1631097970</c:v>
                </c:pt>
                <c:pt idx="16">
                  <c:v>1676289172</c:v>
                </c:pt>
                <c:pt idx="17">
                  <c:v>1931887004</c:v>
                </c:pt>
                <c:pt idx="18">
                  <c:v>1974772226</c:v>
                </c:pt>
                <c:pt idx="19">
                  <c:v>1861845226</c:v>
                </c:pt>
                <c:pt idx="20">
                  <c:v>2000050178</c:v>
                </c:pt>
                <c:pt idx="21">
                  <c:v>1824911442</c:v>
                </c:pt>
                <c:pt idx="22">
                  <c:v>1976019945</c:v>
                </c:pt>
                <c:pt idx="23">
                  <c:v>1845782449</c:v>
                </c:pt>
                <c:pt idx="24">
                  <c:v>1922762964</c:v>
                </c:pt>
                <c:pt idx="25">
                  <c:v>1847436313</c:v>
                </c:pt>
                <c:pt idx="26">
                  <c:v>1921345455</c:v>
                </c:pt>
                <c:pt idx="27">
                  <c:v>1860890641</c:v>
                </c:pt>
                <c:pt idx="28">
                  <c:v>1941591340</c:v>
                </c:pt>
                <c:pt idx="29">
                  <c:v>2367226118</c:v>
                </c:pt>
                <c:pt idx="30">
                  <c:v>2646197212</c:v>
                </c:pt>
                <c:pt idx="31">
                  <c:v>2815055675</c:v>
                </c:pt>
                <c:pt idx="32">
                  <c:v>2591232738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90-4AB9-81B5-6AA9DA9F61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1697183"/>
        <c:axId val="181698623"/>
      </c:barChart>
      <c:lineChart>
        <c:grouping val="standard"/>
        <c:varyColors val="0"/>
        <c:ser>
          <c:idx val="0"/>
          <c:order val="0"/>
          <c:tx>
            <c:strRef>
              <c:f>農林水産業費の推移!$A$7</c:f>
              <c:strCache>
                <c:ptCount val="1"/>
                <c:pt idx="0">
                  <c:v>食料安定供給関係費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農林水産業費の推移!$B$1:$AI$1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農林水産業費の推移!$B$7:$AI$7</c:f>
              <c:numCache>
                <c:formatCode>#,##0_ </c:formatCode>
                <c:ptCount val="34"/>
                <c:pt idx="0">
                  <c:v>378690341</c:v>
                </c:pt>
                <c:pt idx="1">
                  <c:v>349155687</c:v>
                </c:pt>
                <c:pt idx="2">
                  <c:v>308353402</c:v>
                </c:pt>
                <c:pt idx="3">
                  <c:v>261494151</c:v>
                </c:pt>
                <c:pt idx="4">
                  <c:v>268673763</c:v>
                </c:pt>
                <c:pt idx="5">
                  <c:v>308250653</c:v>
                </c:pt>
                <c:pt idx="6">
                  <c:v>305575205</c:v>
                </c:pt>
                <c:pt idx="7">
                  <c:v>267352708</c:v>
                </c:pt>
                <c:pt idx="8">
                  <c:v>265920001</c:v>
                </c:pt>
                <c:pt idx="9">
                  <c:v>246737529</c:v>
                </c:pt>
                <c:pt idx="10">
                  <c:v>737554098</c:v>
                </c:pt>
                <c:pt idx="11">
                  <c:v>734807244</c:v>
                </c:pt>
                <c:pt idx="12">
                  <c:v>743980118</c:v>
                </c:pt>
                <c:pt idx="13">
                  <c:v>652015692</c:v>
                </c:pt>
                <c:pt idx="14">
                  <c:v>656926800</c:v>
                </c:pt>
                <c:pt idx="15">
                  <c:v>610076992</c:v>
                </c:pt>
                <c:pt idx="16">
                  <c:v>674289328</c:v>
                </c:pt>
                <c:pt idx="17">
                  <c:v>1051192080</c:v>
                </c:pt>
                <c:pt idx="18">
                  <c:v>1036124251</c:v>
                </c:pt>
                <c:pt idx="19">
                  <c:v>1121824571</c:v>
                </c:pt>
                <c:pt idx="20">
                  <c:v>1438419864</c:v>
                </c:pt>
                <c:pt idx="21">
                  <c:v>1353174372</c:v>
                </c:pt>
                <c:pt idx="22">
                  <c:v>1171857830</c:v>
                </c:pt>
                <c:pt idx="23">
                  <c:v>1073793127</c:v>
                </c:pt>
                <c:pt idx="24">
                  <c:v>1276374329</c:v>
                </c:pt>
                <c:pt idx="25">
                  <c:v>1140383562</c:v>
                </c:pt>
                <c:pt idx="26">
                  <c:v>1180933688</c:v>
                </c:pt>
                <c:pt idx="27">
                  <c:v>1121853734</c:v>
                </c:pt>
                <c:pt idx="28">
                  <c:v>1121263250</c:v>
                </c:pt>
                <c:pt idx="29">
                  <c:v>1498490548</c:v>
                </c:pt>
                <c:pt idx="30">
                  <c:v>1771560551</c:v>
                </c:pt>
                <c:pt idx="31">
                  <c:v>1946984914</c:v>
                </c:pt>
                <c:pt idx="32">
                  <c:v>1725815532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90-4AB9-81B5-6AA9DA9F61B9}"/>
            </c:ext>
          </c:extLst>
        </c:ser>
        <c:ser>
          <c:idx val="1"/>
          <c:order val="1"/>
          <c:tx>
            <c:strRef>
              <c:f>農林水産業費の推移!$A$8</c:f>
              <c:strCache>
                <c:ptCount val="1"/>
                <c:pt idx="0">
                  <c:v>農林水産基盤整備事業費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農林水産業費の推移!$B$1:$AI$1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農林水産業費の推移!$B$8:$AI$8</c:f>
              <c:numCache>
                <c:formatCode>#,##0_ </c:formatCode>
                <c:ptCount val="34"/>
                <c:pt idx="0">
                  <c:v>908699714</c:v>
                </c:pt>
                <c:pt idx="1">
                  <c:v>1238553685</c:v>
                </c:pt>
                <c:pt idx="2">
                  <c:v>1767183656</c:v>
                </c:pt>
                <c:pt idx="3">
                  <c:v>1760394948</c:v>
                </c:pt>
                <c:pt idx="4">
                  <c:v>1618489236</c:v>
                </c:pt>
                <c:pt idx="5">
                  <c:v>1597373845</c:v>
                </c:pt>
                <c:pt idx="6">
                  <c:v>1532975075</c:v>
                </c:pt>
                <c:pt idx="7">
                  <c:v>1458566639</c:v>
                </c:pt>
                <c:pt idx="8">
                  <c:v>1338049504</c:v>
                </c:pt>
                <c:pt idx="9">
                  <c:v>1295956324</c:v>
                </c:pt>
                <c:pt idx="10">
                  <c:v>1183142852</c:v>
                </c:pt>
                <c:pt idx="11">
                  <c:v>918627568</c:v>
                </c:pt>
                <c:pt idx="12">
                  <c:v>965174970</c:v>
                </c:pt>
                <c:pt idx="13">
                  <c:v>862984120</c:v>
                </c:pt>
                <c:pt idx="14">
                  <c:v>785996778</c:v>
                </c:pt>
                <c:pt idx="15">
                  <c:v>709875053</c:v>
                </c:pt>
                <c:pt idx="16">
                  <c:v>693995080</c:v>
                </c:pt>
                <c:pt idx="17">
                  <c:v>577607413</c:v>
                </c:pt>
                <c:pt idx="18">
                  <c:v>590599465</c:v>
                </c:pt>
                <c:pt idx="19">
                  <c:v>740020655</c:v>
                </c:pt>
                <c:pt idx="20">
                  <c:v>561630314</c:v>
                </c:pt>
                <c:pt idx="21">
                  <c:v>471737070</c:v>
                </c:pt>
                <c:pt idx="22">
                  <c:v>804162115</c:v>
                </c:pt>
                <c:pt idx="23">
                  <c:v>771989322</c:v>
                </c:pt>
                <c:pt idx="24">
                  <c:v>646388635</c:v>
                </c:pt>
                <c:pt idx="25">
                  <c:v>707052751</c:v>
                </c:pt>
                <c:pt idx="26">
                  <c:v>740411767</c:v>
                </c:pt>
                <c:pt idx="27">
                  <c:v>739036907</c:v>
                </c:pt>
                <c:pt idx="28">
                  <c:v>820328090</c:v>
                </c:pt>
                <c:pt idx="29">
                  <c:v>868735570</c:v>
                </c:pt>
                <c:pt idx="30">
                  <c:v>874636661</c:v>
                </c:pt>
                <c:pt idx="31">
                  <c:v>868070761</c:v>
                </c:pt>
                <c:pt idx="32">
                  <c:v>865417206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290-4AB9-81B5-6AA9DA9F61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697183"/>
        <c:axId val="181698623"/>
      </c:lineChart>
      <c:catAx>
        <c:axId val="18169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1698623"/>
        <c:crosses val="autoZero"/>
        <c:auto val="1"/>
        <c:lblAlgn val="ctr"/>
        <c:lblOffset val="100"/>
        <c:noMultiLvlLbl val="0"/>
      </c:catAx>
      <c:valAx>
        <c:axId val="181698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&quot;億&quot;&quot;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1697183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400"/>
              <a:t>農家、耕地、生産量の推移（川越市）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農家戸数等の推移!$A$6</c:f>
              <c:strCache>
                <c:ptCount val="1"/>
                <c:pt idx="0">
                  <c:v>農家戸数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農家戸数等の推移!$B$6:$G$6</c:f>
              <c:numCache>
                <c:formatCode>#,##0_ </c:formatCode>
                <c:ptCount val="6"/>
                <c:pt idx="0">
                  <c:v>3889</c:v>
                </c:pt>
                <c:pt idx="1">
                  <c:v>3850</c:v>
                </c:pt>
                <c:pt idx="2">
                  <c:v>3359</c:v>
                </c:pt>
                <c:pt idx="3">
                  <c:v>2908</c:v>
                </c:pt>
                <c:pt idx="4">
                  <c:v>1840</c:v>
                </c:pt>
                <c:pt idx="5">
                  <c:v>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08-4ABC-9FDC-5D2D5A5C1F4E}"/>
            </c:ext>
          </c:extLst>
        </c:ser>
        <c:ser>
          <c:idx val="2"/>
          <c:order val="2"/>
          <c:tx>
            <c:strRef>
              <c:f>農家戸数等の推移!$A$8</c:f>
              <c:strCache>
                <c:ptCount val="1"/>
                <c:pt idx="0">
                  <c:v>耕地面積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農家戸数等の推移!$B$8:$G$8</c:f>
              <c:numCache>
                <c:formatCode>#,##0_ </c:formatCode>
                <c:ptCount val="6"/>
                <c:pt idx="0">
                  <c:v>3068</c:v>
                </c:pt>
                <c:pt idx="1">
                  <c:v>2685</c:v>
                </c:pt>
                <c:pt idx="2">
                  <c:v>2423</c:v>
                </c:pt>
                <c:pt idx="3">
                  <c:v>2106</c:v>
                </c:pt>
                <c:pt idx="4">
                  <c:v>1674</c:v>
                </c:pt>
                <c:pt idx="5">
                  <c:v>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08-4ABC-9FDC-5D2D5A5C1F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1788191"/>
        <c:axId val="1626902240"/>
      </c:lineChart>
      <c:lineChart>
        <c:grouping val="standard"/>
        <c:varyColors val="0"/>
        <c:ser>
          <c:idx val="1"/>
          <c:order val="1"/>
          <c:tx>
            <c:strRef>
              <c:f>農家戸数等の推移!$A$7</c:f>
              <c:strCache>
                <c:ptCount val="1"/>
                <c:pt idx="0">
                  <c:v>生産量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農家戸数等の推移!$B$7:$G$7</c:f>
              <c:numCache>
                <c:formatCode>#,##0_ </c:formatCode>
                <c:ptCount val="6"/>
                <c:pt idx="0">
                  <c:v>9730</c:v>
                </c:pt>
                <c:pt idx="1">
                  <c:v>8470</c:v>
                </c:pt>
                <c:pt idx="2">
                  <c:v>9130</c:v>
                </c:pt>
                <c:pt idx="3">
                  <c:v>8350</c:v>
                </c:pt>
                <c:pt idx="4">
                  <c:v>7610</c:v>
                </c:pt>
                <c:pt idx="5">
                  <c:v>7930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08-4ABC-9FDC-5D2D5A5C1F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3749216"/>
        <c:axId val="1733748736"/>
      </c:lineChart>
      <c:catAx>
        <c:axId val="931788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902240"/>
        <c:crosses val="autoZero"/>
        <c:auto val="1"/>
        <c:lblAlgn val="ctr"/>
        <c:lblOffset val="100"/>
        <c:noMultiLvlLbl val="0"/>
      </c:catAx>
      <c:valAx>
        <c:axId val="162690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&quot;戸&quot;\,&quot;ha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31788191"/>
        <c:crosses val="autoZero"/>
        <c:crossBetween val="between"/>
      </c:valAx>
      <c:valAx>
        <c:axId val="1733748736"/>
        <c:scaling>
          <c:orientation val="minMax"/>
        </c:scaling>
        <c:delete val="0"/>
        <c:axPos val="r"/>
        <c:numFmt formatCode="#,##0_ &quot;ト&quot;&quot;ン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33749216"/>
        <c:crosses val="max"/>
        <c:crossBetween val="between"/>
      </c:valAx>
      <c:catAx>
        <c:axId val="1733749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3748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6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農家、耕地、生産量の推移（全国）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農家戸数等の推移!$A$2</c:f>
              <c:strCache>
                <c:ptCount val="1"/>
                <c:pt idx="0">
                  <c:v>農家戸数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農家戸数等の推移!$B$2:$G$2</c:f>
              <c:numCache>
                <c:formatCode>#,##0_ </c:formatCode>
                <c:ptCount val="6"/>
                <c:pt idx="0">
                  <c:v>4701028</c:v>
                </c:pt>
                <c:pt idx="1">
                  <c:v>3986604</c:v>
                </c:pt>
                <c:pt idx="2">
                  <c:v>2661018</c:v>
                </c:pt>
                <c:pt idx="3">
                  <c:v>2079717</c:v>
                </c:pt>
                <c:pt idx="4">
                  <c:v>1416588</c:v>
                </c:pt>
                <c:pt idx="5">
                  <c:v>821186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13-4D7B-8ABE-A6F3E8FFC11B}"/>
            </c:ext>
          </c:extLst>
        </c:ser>
        <c:ser>
          <c:idx val="2"/>
          <c:order val="2"/>
          <c:tx>
            <c:strRef>
              <c:f>農家戸数等の推移!$A$4</c:f>
              <c:strCache>
                <c:ptCount val="1"/>
                <c:pt idx="0">
                  <c:v>耕地面積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農家戸数等の推移!$B$4:$G$4</c:f>
              <c:numCache>
                <c:formatCode>#,##0_ </c:formatCode>
                <c:ptCount val="6"/>
                <c:pt idx="0">
                  <c:v>3048217</c:v>
                </c:pt>
                <c:pt idx="1">
                  <c:v>2769024</c:v>
                </c:pt>
                <c:pt idx="2">
                  <c:v>2434250</c:v>
                </c:pt>
                <c:pt idx="3">
                  <c:v>2162024</c:v>
                </c:pt>
                <c:pt idx="4">
                  <c:v>1794732</c:v>
                </c:pt>
                <c:pt idx="5">
                  <c:v>1416109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13-4D7B-8ABE-A6F3E8FFC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4850736"/>
        <c:axId val="1704841616"/>
      </c:lineChart>
      <c:lineChart>
        <c:grouping val="standard"/>
        <c:varyColors val="0"/>
        <c:ser>
          <c:idx val="1"/>
          <c:order val="1"/>
          <c:tx>
            <c:strRef>
              <c:f>農家戸数等の推移!$A$3</c:f>
              <c:strCache>
                <c:ptCount val="1"/>
                <c:pt idx="0">
                  <c:v>生産量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農家戸数等の推移!$B$3:$G$3</c:f>
              <c:numCache>
                <c:formatCode>#,##0_ </c:formatCode>
                <c:ptCount val="6"/>
                <c:pt idx="0">
                  <c:v>12689000</c:v>
                </c:pt>
                <c:pt idx="1">
                  <c:v>9751000</c:v>
                </c:pt>
                <c:pt idx="2">
                  <c:v>10499000</c:v>
                </c:pt>
                <c:pt idx="3">
                  <c:v>9490000</c:v>
                </c:pt>
                <c:pt idx="4">
                  <c:v>8554000</c:v>
                </c:pt>
                <c:pt idx="5">
                  <c:v>8145000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13-4D7B-8ABE-A6F3E8FFC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899952"/>
        <c:axId val="1927895152"/>
      </c:lineChart>
      <c:catAx>
        <c:axId val="170485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4841616"/>
        <c:crosses val="autoZero"/>
        <c:auto val="1"/>
        <c:lblAlgn val="ctr"/>
        <c:lblOffset val="100"/>
        <c:noMultiLvlLbl val="0"/>
      </c:catAx>
      <c:valAx>
        <c:axId val="170484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&quot;万戸&quot;\,&quot;万ha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04850736"/>
        <c:crosses val="autoZero"/>
        <c:crossBetween val="between"/>
        <c:dispUnits>
          <c:builtInUnit val="tenThousands"/>
        </c:dispUnits>
      </c:valAx>
      <c:valAx>
        <c:axId val="1927895152"/>
        <c:scaling>
          <c:orientation val="minMax"/>
        </c:scaling>
        <c:delete val="0"/>
        <c:axPos val="r"/>
        <c:numFmt formatCode="#,##0_ &quot;万トン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7899952"/>
        <c:crosses val="max"/>
        <c:crossBetween val="between"/>
        <c:dispUnits>
          <c:builtInUnit val="tenThousands"/>
        </c:dispUnits>
      </c:valAx>
      <c:catAx>
        <c:axId val="1927899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78951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600"/>
              <a:t>農家、耕地、生産量の推移（川越市）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農家戸数等の推移!$A$6</c:f>
              <c:strCache>
                <c:ptCount val="1"/>
                <c:pt idx="0">
                  <c:v>農家戸数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農家戸数等の推移!$B$6:$G$6</c:f>
              <c:numCache>
                <c:formatCode>#,##0_ </c:formatCode>
                <c:ptCount val="6"/>
                <c:pt idx="0">
                  <c:v>3889</c:v>
                </c:pt>
                <c:pt idx="1">
                  <c:v>3850</c:v>
                </c:pt>
                <c:pt idx="2">
                  <c:v>3359</c:v>
                </c:pt>
                <c:pt idx="3">
                  <c:v>2908</c:v>
                </c:pt>
                <c:pt idx="4">
                  <c:v>1840</c:v>
                </c:pt>
                <c:pt idx="5">
                  <c:v>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DD-485B-992E-696FA74AAA51}"/>
            </c:ext>
          </c:extLst>
        </c:ser>
        <c:ser>
          <c:idx val="2"/>
          <c:order val="2"/>
          <c:tx>
            <c:strRef>
              <c:f>農家戸数等の推移!$A$8</c:f>
              <c:strCache>
                <c:ptCount val="1"/>
                <c:pt idx="0">
                  <c:v>耕地面積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農家戸数等の推移!$B$8:$G$8</c:f>
              <c:numCache>
                <c:formatCode>#,##0_ </c:formatCode>
                <c:ptCount val="6"/>
                <c:pt idx="0">
                  <c:v>3068</c:v>
                </c:pt>
                <c:pt idx="1">
                  <c:v>2685</c:v>
                </c:pt>
                <c:pt idx="2">
                  <c:v>2423</c:v>
                </c:pt>
                <c:pt idx="3">
                  <c:v>2106</c:v>
                </c:pt>
                <c:pt idx="4">
                  <c:v>1674</c:v>
                </c:pt>
                <c:pt idx="5">
                  <c:v>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DD-485B-992E-696FA74AA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1788191"/>
        <c:axId val="1626902240"/>
      </c:lineChart>
      <c:lineChart>
        <c:grouping val="standard"/>
        <c:varyColors val="0"/>
        <c:ser>
          <c:idx val="1"/>
          <c:order val="1"/>
          <c:tx>
            <c:strRef>
              <c:f>農家戸数等の推移!$A$7</c:f>
              <c:strCache>
                <c:ptCount val="1"/>
                <c:pt idx="0">
                  <c:v>生産量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農家戸数等の推移!$B$1:$G$1</c:f>
              <c:strCache>
                <c:ptCount val="6"/>
                <c:pt idx="0">
                  <c:v>1970年</c:v>
                </c:pt>
                <c:pt idx="1">
                  <c:v>1980年</c:v>
                </c:pt>
                <c:pt idx="2">
                  <c:v>1990年</c:v>
                </c:pt>
                <c:pt idx="3">
                  <c:v>2000年</c:v>
                </c:pt>
                <c:pt idx="4">
                  <c:v>2010年</c:v>
                </c:pt>
                <c:pt idx="5">
                  <c:v>2020年</c:v>
                </c:pt>
              </c:strCache>
            </c:strRef>
          </c:cat>
          <c:val>
            <c:numRef>
              <c:f>農家戸数等の推移!$B$7:$G$7</c:f>
              <c:numCache>
                <c:formatCode>#,##0_ </c:formatCode>
                <c:ptCount val="6"/>
                <c:pt idx="0">
                  <c:v>9730</c:v>
                </c:pt>
                <c:pt idx="1">
                  <c:v>8470</c:v>
                </c:pt>
                <c:pt idx="2">
                  <c:v>9130</c:v>
                </c:pt>
                <c:pt idx="3">
                  <c:v>8350</c:v>
                </c:pt>
                <c:pt idx="4">
                  <c:v>7610</c:v>
                </c:pt>
                <c:pt idx="5">
                  <c:v>7930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DD-485B-992E-696FA74AA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3749216"/>
        <c:axId val="1733748736"/>
      </c:lineChart>
      <c:catAx>
        <c:axId val="931788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902240"/>
        <c:crosses val="autoZero"/>
        <c:auto val="1"/>
        <c:lblAlgn val="ctr"/>
        <c:lblOffset val="100"/>
        <c:noMultiLvlLbl val="0"/>
      </c:catAx>
      <c:valAx>
        <c:axId val="162690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&quot;戸&quot;\,&quot;ha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31788191"/>
        <c:crosses val="autoZero"/>
        <c:crossBetween val="between"/>
      </c:valAx>
      <c:valAx>
        <c:axId val="1733748736"/>
        <c:scaling>
          <c:orientation val="minMax"/>
        </c:scaling>
        <c:delete val="0"/>
        <c:axPos val="r"/>
        <c:numFmt formatCode="#,##0_ &quot;ト&quot;&quot;ン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33749216"/>
        <c:crosses val="max"/>
        <c:crossBetween val="between"/>
      </c:valAx>
      <c:catAx>
        <c:axId val="1733749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3748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歳出合計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  <c:extLst/>
            </c:strRef>
          </c:cat>
          <c:val>
            <c:numRef>
              <c:f>Sheet2!$B$3:$AI$3</c:f>
              <c:numCache>
                <c:formatCode>#,##0_ </c:formatCode>
                <c:ptCount val="34"/>
                <c:pt idx="0">
                  <c:v>67378908</c:v>
                </c:pt>
                <c:pt idx="1">
                  <c:v>76677629</c:v>
                </c:pt>
                <c:pt idx="2">
                  <c:v>70884025</c:v>
                </c:pt>
                <c:pt idx="3">
                  <c:v>74456677</c:v>
                </c:pt>
                <c:pt idx="4">
                  <c:v>71569392</c:v>
                </c:pt>
                <c:pt idx="5">
                  <c:v>74191544</c:v>
                </c:pt>
                <c:pt idx="6">
                  <c:v>74039441</c:v>
                </c:pt>
                <c:pt idx="7">
                  <c:v>83439705</c:v>
                </c:pt>
                <c:pt idx="8">
                  <c:v>83396026</c:v>
                </c:pt>
                <c:pt idx="9">
                  <c:v>79921833</c:v>
                </c:pt>
                <c:pt idx="10">
                  <c:v>82511074</c:v>
                </c:pt>
                <c:pt idx="11">
                  <c:v>81676665</c:v>
                </c:pt>
                <c:pt idx="12">
                  <c:v>84083224</c:v>
                </c:pt>
                <c:pt idx="13">
                  <c:v>82959871</c:v>
                </c:pt>
                <c:pt idx="14">
                  <c:v>85032204</c:v>
                </c:pt>
                <c:pt idx="15">
                  <c:v>84201479</c:v>
                </c:pt>
                <c:pt idx="16">
                  <c:v>89117690</c:v>
                </c:pt>
                <c:pt idx="17">
                  <c:v>95713579</c:v>
                </c:pt>
                <c:pt idx="18">
                  <c:v>106852206</c:v>
                </c:pt>
                <c:pt idx="19">
                  <c:v>95293801</c:v>
                </c:pt>
                <c:pt idx="20">
                  <c:v>97317755</c:v>
                </c:pt>
                <c:pt idx="21">
                  <c:v>96802642</c:v>
                </c:pt>
                <c:pt idx="22">
                  <c:v>102624278</c:v>
                </c:pt>
                <c:pt idx="23">
                  <c:v>108546093</c:v>
                </c:pt>
                <c:pt idx="24">
                  <c:v>104050763</c:v>
                </c:pt>
                <c:pt idx="25">
                  <c:v>108552220</c:v>
                </c:pt>
                <c:pt idx="26">
                  <c:v>109763207</c:v>
                </c:pt>
                <c:pt idx="27">
                  <c:v>109687678</c:v>
                </c:pt>
                <c:pt idx="28">
                  <c:v>109094781</c:v>
                </c:pt>
                <c:pt idx="29">
                  <c:v>150374240</c:v>
                </c:pt>
                <c:pt idx="30">
                  <c:v>125854141</c:v>
                </c:pt>
                <c:pt idx="31">
                  <c:v>121558311</c:v>
                </c:pt>
                <c:pt idx="32">
                  <c:v>126997796</c:v>
                </c:pt>
                <c:pt idx="33">
                  <c:v>130407165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1E-4E1E-B56D-0061E27CD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4505744"/>
        <c:axId val="1434507184"/>
      </c:lineChart>
      <c:catAx>
        <c:axId val="143450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34507184"/>
        <c:crosses val="autoZero"/>
        <c:auto val="1"/>
        <c:lblAlgn val="ctr"/>
        <c:lblOffset val="100"/>
        <c:noMultiLvlLbl val="0"/>
      </c:catAx>
      <c:valAx>
        <c:axId val="143450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3450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Sheet2!$A$4</c:f>
              <c:strCache>
                <c:ptCount val="1"/>
                <c:pt idx="0">
                  <c:v>農林水産業費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  <c:extLst/>
            </c:strRef>
          </c:cat>
          <c:val>
            <c:numRef>
              <c:f>Sheet2!$B$4:$AI$4</c:f>
              <c:numCache>
                <c:formatCode>#,##0_);[Red]\(#,##0\)</c:formatCode>
                <c:ptCount val="34"/>
                <c:pt idx="0">
                  <c:v>1459370</c:v>
                </c:pt>
                <c:pt idx="1">
                  <c:v>968294</c:v>
                </c:pt>
                <c:pt idx="2">
                  <c:v>1196609</c:v>
                </c:pt>
                <c:pt idx="3">
                  <c:v>1079891</c:v>
                </c:pt>
                <c:pt idx="4">
                  <c:v>1014528</c:v>
                </c:pt>
                <c:pt idx="5">
                  <c:v>929357</c:v>
                </c:pt>
                <c:pt idx="6">
                  <c:v>908057</c:v>
                </c:pt>
                <c:pt idx="7">
                  <c:v>883983</c:v>
                </c:pt>
                <c:pt idx="8">
                  <c:v>977336</c:v>
                </c:pt>
                <c:pt idx="9">
                  <c:v>863391</c:v>
                </c:pt>
                <c:pt idx="10">
                  <c:v>771917</c:v>
                </c:pt>
                <c:pt idx="11">
                  <c:v>719835</c:v>
                </c:pt>
                <c:pt idx="12">
                  <c:v>613226</c:v>
                </c:pt>
                <c:pt idx="13">
                  <c:v>631300</c:v>
                </c:pt>
                <c:pt idx="14">
                  <c:v>620440</c:v>
                </c:pt>
                <c:pt idx="15">
                  <c:v>643688</c:v>
                </c:pt>
                <c:pt idx="16">
                  <c:v>559425</c:v>
                </c:pt>
                <c:pt idx="17">
                  <c:v>574283</c:v>
                </c:pt>
                <c:pt idx="18">
                  <c:v>586990</c:v>
                </c:pt>
                <c:pt idx="19">
                  <c:v>547591</c:v>
                </c:pt>
                <c:pt idx="20">
                  <c:v>479337</c:v>
                </c:pt>
                <c:pt idx="21">
                  <c:v>460219</c:v>
                </c:pt>
                <c:pt idx="22">
                  <c:v>450619</c:v>
                </c:pt>
                <c:pt idx="23">
                  <c:v>768714</c:v>
                </c:pt>
                <c:pt idx="24">
                  <c:v>694980</c:v>
                </c:pt>
                <c:pt idx="25">
                  <c:v>576863</c:v>
                </c:pt>
                <c:pt idx="26">
                  <c:v>553963</c:v>
                </c:pt>
                <c:pt idx="27">
                  <c:v>597098</c:v>
                </c:pt>
                <c:pt idx="28">
                  <c:v>748495</c:v>
                </c:pt>
                <c:pt idx="29">
                  <c:v>608348</c:v>
                </c:pt>
                <c:pt idx="30">
                  <c:v>1221247</c:v>
                </c:pt>
                <c:pt idx="31">
                  <c:v>871484</c:v>
                </c:pt>
                <c:pt idx="32">
                  <c:v>811015</c:v>
                </c:pt>
                <c:pt idx="33">
                  <c:v>788053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CD-4B69-A9EC-7520CEB754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4510544"/>
        <c:axId val="1434511504"/>
      </c:lineChart>
      <c:catAx>
        <c:axId val="143451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34511504"/>
        <c:crosses val="autoZero"/>
        <c:auto val="1"/>
        <c:lblAlgn val="ctr"/>
        <c:lblOffset val="100"/>
        <c:noMultiLvlLbl val="0"/>
      </c:catAx>
      <c:valAx>
        <c:axId val="143451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3451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3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3000"/>
              <a:t>歳出に占める農林水産業費の割合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3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歳出合計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Sheet2!$B$3:$AI$3</c:f>
              <c:numCache>
                <c:formatCode>#,##0_ </c:formatCode>
                <c:ptCount val="34"/>
                <c:pt idx="0">
                  <c:v>67378908</c:v>
                </c:pt>
                <c:pt idx="1">
                  <c:v>76677629</c:v>
                </c:pt>
                <c:pt idx="2">
                  <c:v>70884025</c:v>
                </c:pt>
                <c:pt idx="3">
                  <c:v>74456677</c:v>
                </c:pt>
                <c:pt idx="4">
                  <c:v>71569392</c:v>
                </c:pt>
                <c:pt idx="5">
                  <c:v>74191544</c:v>
                </c:pt>
                <c:pt idx="6">
                  <c:v>74039441</c:v>
                </c:pt>
                <c:pt idx="7">
                  <c:v>83439705</c:v>
                </c:pt>
                <c:pt idx="8">
                  <c:v>83396026</c:v>
                </c:pt>
                <c:pt idx="9">
                  <c:v>79921833</c:v>
                </c:pt>
                <c:pt idx="10">
                  <c:v>82511074</c:v>
                </c:pt>
                <c:pt idx="11">
                  <c:v>81676665</c:v>
                </c:pt>
                <c:pt idx="12">
                  <c:v>84083224</c:v>
                </c:pt>
                <c:pt idx="13">
                  <c:v>82959871</c:v>
                </c:pt>
                <c:pt idx="14">
                  <c:v>85032204</c:v>
                </c:pt>
                <c:pt idx="15">
                  <c:v>84201479</c:v>
                </c:pt>
                <c:pt idx="16">
                  <c:v>89117690</c:v>
                </c:pt>
                <c:pt idx="17">
                  <c:v>95713579</c:v>
                </c:pt>
                <c:pt idx="18">
                  <c:v>106852206</c:v>
                </c:pt>
                <c:pt idx="19">
                  <c:v>95293801</c:v>
                </c:pt>
                <c:pt idx="20">
                  <c:v>97317755</c:v>
                </c:pt>
                <c:pt idx="21">
                  <c:v>96802642</c:v>
                </c:pt>
                <c:pt idx="22">
                  <c:v>102624278</c:v>
                </c:pt>
                <c:pt idx="23">
                  <c:v>108546093</c:v>
                </c:pt>
                <c:pt idx="24">
                  <c:v>104050763</c:v>
                </c:pt>
                <c:pt idx="25">
                  <c:v>108552220</c:v>
                </c:pt>
                <c:pt idx="26">
                  <c:v>109763207</c:v>
                </c:pt>
                <c:pt idx="27">
                  <c:v>109687678</c:v>
                </c:pt>
                <c:pt idx="28">
                  <c:v>109094781</c:v>
                </c:pt>
                <c:pt idx="29">
                  <c:v>150374240</c:v>
                </c:pt>
                <c:pt idx="30">
                  <c:v>125854141</c:v>
                </c:pt>
                <c:pt idx="31">
                  <c:v>121558311</c:v>
                </c:pt>
                <c:pt idx="32">
                  <c:v>126997796</c:v>
                </c:pt>
                <c:pt idx="33">
                  <c:v>130407165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2A-4ED5-9AB4-52842A85C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6751615"/>
        <c:axId val="1166737695"/>
      </c:barChart>
      <c:lineChart>
        <c:grouping val="standard"/>
        <c:varyColors val="0"/>
        <c:ser>
          <c:idx val="1"/>
          <c:order val="1"/>
          <c:tx>
            <c:strRef>
              <c:f>Sheet2!$A$5</c:f>
              <c:strCache>
                <c:ptCount val="1"/>
                <c:pt idx="0">
                  <c:v>歳出に占める割合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Sheet2!$B$1:$AI$1</c:f>
              <c:strCache>
                <c:ptCount val="34"/>
                <c:pt idx="0">
                  <c:v>1991年</c:v>
                </c:pt>
                <c:pt idx="1">
                  <c:v>1992年</c:v>
                </c:pt>
                <c:pt idx="2">
                  <c:v>1993年</c:v>
                </c:pt>
                <c:pt idx="3">
                  <c:v>1994年</c:v>
                </c:pt>
                <c:pt idx="4">
                  <c:v>1995年</c:v>
                </c:pt>
                <c:pt idx="5">
                  <c:v>1996年</c:v>
                </c:pt>
                <c:pt idx="6">
                  <c:v>1997年</c:v>
                </c:pt>
                <c:pt idx="7">
                  <c:v>1998年</c:v>
                </c:pt>
                <c:pt idx="8">
                  <c:v>1999年</c:v>
                </c:pt>
                <c:pt idx="9">
                  <c:v>2000年</c:v>
                </c:pt>
                <c:pt idx="10">
                  <c:v>2001年</c:v>
                </c:pt>
                <c:pt idx="11">
                  <c:v>2002年</c:v>
                </c:pt>
                <c:pt idx="12">
                  <c:v>2003年</c:v>
                </c:pt>
                <c:pt idx="13">
                  <c:v>2004年</c:v>
                </c:pt>
                <c:pt idx="14">
                  <c:v>2005年</c:v>
                </c:pt>
                <c:pt idx="15">
                  <c:v>2006年</c:v>
                </c:pt>
                <c:pt idx="16">
                  <c:v>2007年</c:v>
                </c:pt>
                <c:pt idx="17">
                  <c:v>2008年</c:v>
                </c:pt>
                <c:pt idx="18">
                  <c:v>2009年</c:v>
                </c:pt>
                <c:pt idx="19">
                  <c:v>2010年</c:v>
                </c:pt>
                <c:pt idx="20">
                  <c:v>2011年</c:v>
                </c:pt>
                <c:pt idx="21">
                  <c:v>2012年</c:v>
                </c:pt>
                <c:pt idx="22">
                  <c:v>2013年</c:v>
                </c:pt>
                <c:pt idx="23">
                  <c:v>2014年</c:v>
                </c:pt>
                <c:pt idx="24">
                  <c:v>2015年</c:v>
                </c:pt>
                <c:pt idx="25">
                  <c:v>2016年</c:v>
                </c:pt>
                <c:pt idx="26">
                  <c:v>2017年</c:v>
                </c:pt>
                <c:pt idx="27">
                  <c:v>2018年</c:v>
                </c:pt>
                <c:pt idx="28">
                  <c:v>2019年</c:v>
                </c:pt>
                <c:pt idx="29">
                  <c:v>2020年</c:v>
                </c:pt>
                <c:pt idx="30">
                  <c:v>2021年</c:v>
                </c:pt>
                <c:pt idx="31">
                  <c:v>2022年</c:v>
                </c:pt>
                <c:pt idx="32">
                  <c:v>2023年</c:v>
                </c:pt>
                <c:pt idx="33">
                  <c:v>2024年</c:v>
                </c:pt>
              </c:strCache>
            </c:strRef>
          </c:cat>
          <c:val>
            <c:numRef>
              <c:f>Sheet2!$B$5:$AI$5</c:f>
              <c:numCache>
                <c:formatCode>0.00%</c:formatCode>
                <c:ptCount val="34"/>
                <c:pt idx="0">
                  <c:v>2.1659151852089973E-2</c:v>
                </c:pt>
                <c:pt idx="1">
                  <c:v>1.2628116083245088E-2</c:v>
                </c:pt>
                <c:pt idx="2">
                  <c:v>1.6881222532157281E-2</c:v>
                </c:pt>
                <c:pt idx="3">
                  <c:v>1.4503615303702044E-2</c:v>
                </c:pt>
                <c:pt idx="4">
                  <c:v>1.4175445279736344E-2</c:v>
                </c:pt>
                <c:pt idx="5">
                  <c:v>1.2526454497294193E-2</c:v>
                </c:pt>
                <c:pt idx="6">
                  <c:v>1.226450372579123E-2</c:v>
                </c:pt>
                <c:pt idx="7">
                  <c:v>1.0594272834497678E-2</c:v>
                </c:pt>
                <c:pt idx="8">
                  <c:v>1.1719215493553614E-2</c:v>
                </c:pt>
                <c:pt idx="9">
                  <c:v>1.0802942920490825E-2</c:v>
                </c:pt>
                <c:pt idx="10">
                  <c:v>9.3553139303458824E-3</c:v>
                </c:pt>
                <c:pt idx="11">
                  <c:v>8.8132271316415777E-3</c:v>
                </c:pt>
                <c:pt idx="12">
                  <c:v>7.2930838141981808E-3</c:v>
                </c:pt>
                <c:pt idx="13">
                  <c:v>7.6097032503823448E-3</c:v>
                </c:pt>
                <c:pt idx="14">
                  <c:v>7.2965296771561987E-3</c:v>
                </c:pt>
                <c:pt idx="15">
                  <c:v>7.6446163136873165E-3</c:v>
                </c:pt>
                <c:pt idx="16">
                  <c:v>6.2773732128828747E-3</c:v>
                </c:pt>
                <c:pt idx="17">
                  <c:v>6.0000159434013016E-3</c:v>
                </c:pt>
                <c:pt idx="18">
                  <c:v>5.4934757266499488E-3</c:v>
                </c:pt>
                <c:pt idx="19">
                  <c:v>5.7463444028221728E-3</c:v>
                </c:pt>
                <c:pt idx="20">
                  <c:v>4.925483535866605E-3</c:v>
                </c:pt>
                <c:pt idx="21">
                  <c:v>4.7541987542034231E-3</c:v>
                </c:pt>
                <c:pt idx="22">
                  <c:v>4.3909590282330659E-3</c:v>
                </c:pt>
                <c:pt idx="23">
                  <c:v>7.0819131186969572E-3</c:v>
                </c:pt>
                <c:pt idx="24">
                  <c:v>6.679239824507582E-3</c:v>
                </c:pt>
                <c:pt idx="25">
                  <c:v>5.314152027475808E-3</c:v>
                </c:pt>
                <c:pt idx="26">
                  <c:v>5.0468915326061852E-3</c:v>
                </c:pt>
                <c:pt idx="27">
                  <c:v>5.4436196561659369E-3</c:v>
                </c:pt>
                <c:pt idx="28">
                  <c:v>6.8609606540206538E-3</c:v>
                </c:pt>
                <c:pt idx="29">
                  <c:v>4.0455599310094603E-3</c:v>
                </c:pt>
                <c:pt idx="30">
                  <c:v>9.7036695836651091E-3</c:v>
                </c:pt>
                <c:pt idx="31">
                  <c:v>7.1692671017780096E-3</c:v>
                </c:pt>
                <c:pt idx="32">
                  <c:v>6.3860557076124373E-3</c:v>
                </c:pt>
                <c:pt idx="33">
                  <c:v>6.0430191853338734E-3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2A-4ED5-9AB4-52842A85C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6748255"/>
        <c:axId val="1166745855"/>
      </c:lineChart>
      <c:catAx>
        <c:axId val="1166751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66737695"/>
        <c:crosses val="autoZero"/>
        <c:auto val="1"/>
        <c:lblAlgn val="ctr"/>
        <c:lblOffset val="100"/>
        <c:noMultiLvlLbl val="0"/>
      </c:catAx>
      <c:valAx>
        <c:axId val="1166737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66751615"/>
        <c:crosses val="autoZero"/>
        <c:crossBetween val="between"/>
      </c:valAx>
      <c:valAx>
        <c:axId val="1166745855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66748255"/>
        <c:crosses val="max"/>
        <c:crossBetween val="between"/>
      </c:valAx>
      <c:catAx>
        <c:axId val="116674825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667458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defRPr>
            </a:pP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農林水産業費の割合</a:t>
            </a:r>
            <a:br>
              <a:rPr lang="en-US" alt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平成</a:t>
            </a:r>
            <a:r>
              <a:rPr lang="en-US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年度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Sheet2!$B$1:$B$2</c:f>
              <c:strCache>
                <c:ptCount val="2"/>
                <c:pt idx="0">
                  <c:v>1991年</c:v>
                </c:pt>
                <c:pt idx="1">
                  <c:v>平成3年度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C77-4061-A3F2-5A6487E25C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C77-4061-A3F2-5A6487E25C3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77-4061-A3F2-5A6487E25C3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Sheet2!$A$3:$A$4</c:f>
              <c:strCache>
                <c:ptCount val="2"/>
                <c:pt idx="0">
                  <c:v>歳出合計</c:v>
                </c:pt>
                <c:pt idx="1">
                  <c:v>農林水産業費</c:v>
                </c:pt>
              </c:strCache>
            </c:strRef>
          </c:cat>
          <c:val>
            <c:numRef>
              <c:f>Sheet2!$B$3:$B$4</c:f>
              <c:numCache>
                <c:formatCode>#,##0_);[Red]\(#,##0\)</c:formatCode>
                <c:ptCount val="2"/>
                <c:pt idx="0" formatCode="#,##0_ ">
                  <c:v>67378908</c:v>
                </c:pt>
                <c:pt idx="1">
                  <c:v>1459370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77-4061-A3F2-5A6487E25C3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defRPr>
            </a:pP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農林水産業費の割合</a:t>
            </a:r>
            <a:br>
              <a:rPr lang="en-US" alt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</a:t>
            </a:r>
            <a:r>
              <a:rPr lang="en-US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6</a:t>
            </a:r>
            <a:r>
              <a:rPr lang="ja-JP" sz="2000">
                <a:latin typeface="游ゴシック" panose="020B0400000000000000" pitchFamily="50" charset="-128"/>
                <a:ea typeface="游ゴシック" panose="020B0400000000000000" pitchFamily="50" charset="-128"/>
              </a:rPr>
              <a:t>年度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Sheet2!$AI$1:$AI$2</c:f>
              <c:strCache>
                <c:ptCount val="2"/>
                <c:pt idx="0">
                  <c:v>2024年</c:v>
                </c:pt>
                <c:pt idx="1">
                  <c:v>令和6年度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66-4AA6-A30C-D78E3701DB3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66-4AA6-A30C-D78E3701DB3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66-4AA6-A30C-D78E3701DB3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Sheet2!$A$3:$A$4</c:f>
              <c:strCache>
                <c:ptCount val="2"/>
                <c:pt idx="0">
                  <c:v>歳出合計</c:v>
                </c:pt>
                <c:pt idx="1">
                  <c:v>農林水産業費</c:v>
                </c:pt>
              </c:strCache>
            </c:strRef>
          </c:cat>
          <c:val>
            <c:numRef>
              <c:f>Sheet2!$AI$3:$AI$4</c:f>
              <c:numCache>
                <c:formatCode>#,##0_);[Red]\(#,##0\)</c:formatCode>
                <c:ptCount val="2"/>
                <c:pt idx="0" formatCode="#,##0_ ">
                  <c:v>130407165</c:v>
                </c:pt>
                <c:pt idx="1">
                  <c:v>788053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66-4AA6-A30C-D78E3701DB3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298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090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99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79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11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9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687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426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866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240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1BFA3-DDEE-40E9-B34C-D1A8B9C923DF}" type="datetimeFigureOut">
              <a:rPr kumimoji="1" lang="ja-JP" altLang="en-US" smtClean="0"/>
              <a:t>2025/9/15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D969D1-5A01-4935-B108-7F14D96D92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5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1D689-6A05-BDF5-8595-614A5E130A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405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持続可能な農業と食について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ADBB5DE-4709-F8E4-C6EF-42E1B1889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56991"/>
            <a:ext cx="6858000" cy="1043609"/>
          </a:xfrm>
        </p:spPr>
        <p:txBody>
          <a:bodyPr>
            <a:normAutofit/>
          </a:bodyPr>
          <a:lstStyle/>
          <a:p>
            <a:r>
              <a:rPr lang="ja-JP" altLang="en-US" sz="360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農林水産業費の推移</a:t>
            </a:r>
          </a:p>
        </p:txBody>
      </p:sp>
    </p:spTree>
    <p:extLst>
      <p:ext uri="{BB962C8B-B14F-4D97-AF65-F5344CB8AC3E}">
        <p14:creationId xmlns:p14="http://schemas.microsoft.com/office/powerpoint/2010/main" val="114764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449EE67D-C1D6-E77D-08A2-EDC8521A11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266781"/>
              </p:ext>
            </p:extLst>
          </p:nvPr>
        </p:nvGraphicFramePr>
        <p:xfrm>
          <a:off x="735496" y="665922"/>
          <a:ext cx="7871791" cy="554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8939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E5224432-371F-BABF-E806-A5609EA7D9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3832564"/>
              </p:ext>
            </p:extLst>
          </p:nvPr>
        </p:nvGraphicFramePr>
        <p:xfrm>
          <a:off x="932258" y="765313"/>
          <a:ext cx="7317220" cy="5347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7631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2F7D2896-F87D-5E5D-5C38-B94F567C94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072924"/>
              </p:ext>
            </p:extLst>
          </p:nvPr>
        </p:nvGraphicFramePr>
        <p:xfrm>
          <a:off x="914399" y="834887"/>
          <a:ext cx="7295323" cy="5232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30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E45F49A0-FC44-27E7-8700-5DC839E4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5019514"/>
              </p:ext>
            </p:extLst>
          </p:nvPr>
        </p:nvGraphicFramePr>
        <p:xfrm>
          <a:off x="775252" y="675862"/>
          <a:ext cx="3586007" cy="5565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D008BDBB-4B6E-2172-4202-728F69AA34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570877"/>
              </p:ext>
            </p:extLst>
          </p:nvPr>
        </p:nvGraphicFramePr>
        <p:xfrm>
          <a:off x="4782739" y="661576"/>
          <a:ext cx="3586007" cy="5565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758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640618C5-08E0-A5D3-B5D6-D8AC50508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38003"/>
              </p:ext>
            </p:extLst>
          </p:nvPr>
        </p:nvGraphicFramePr>
        <p:xfrm>
          <a:off x="718102" y="715617"/>
          <a:ext cx="3429000" cy="542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F502CC8C-ED2C-A530-5EAD-C52DFCE89A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05640"/>
              </p:ext>
            </p:extLst>
          </p:nvPr>
        </p:nvGraphicFramePr>
        <p:xfrm>
          <a:off x="4892537" y="715617"/>
          <a:ext cx="3361911" cy="542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811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B25FCAD-925A-5D4C-3319-E5B5E144A6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9743045"/>
              </p:ext>
            </p:extLst>
          </p:nvPr>
        </p:nvGraphicFramePr>
        <p:xfrm>
          <a:off x="854765" y="735496"/>
          <a:ext cx="7414591" cy="5367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5989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D9D6BC74-53F9-90D1-7F65-4C3C655FC3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74786"/>
              </p:ext>
            </p:extLst>
          </p:nvPr>
        </p:nvGraphicFramePr>
        <p:xfrm>
          <a:off x="710339" y="805070"/>
          <a:ext cx="3623123" cy="522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416B1928-6FE9-D8FC-8010-21710C3F58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479484"/>
              </p:ext>
            </p:extLst>
          </p:nvPr>
        </p:nvGraphicFramePr>
        <p:xfrm>
          <a:off x="4775441" y="805070"/>
          <a:ext cx="3623123" cy="522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9D31F8-80B0-36F4-9553-5917470773AC}"/>
              </a:ext>
            </a:extLst>
          </p:cNvPr>
          <p:cNvSpPr txBox="1"/>
          <p:nvPr/>
        </p:nvSpPr>
        <p:spPr>
          <a:xfrm>
            <a:off x="5926592" y="2667253"/>
            <a:ext cx="1320819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>
                <a:solidFill>
                  <a:schemeClr val="bg1"/>
                </a:solidFill>
                <a:latin typeface="+mn-ea"/>
              </a:rPr>
              <a:t>0.60%</a:t>
            </a:r>
            <a:endParaRPr lang="ja-JP" altLang="en-US" sz="28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00715E-1B8F-951D-1F88-ECE88602A6E3}"/>
              </a:ext>
            </a:extLst>
          </p:cNvPr>
          <p:cNvSpPr txBox="1"/>
          <p:nvPr/>
        </p:nvSpPr>
        <p:spPr>
          <a:xfrm>
            <a:off x="1844253" y="2667253"/>
            <a:ext cx="1355294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>
                <a:solidFill>
                  <a:schemeClr val="bg1"/>
                </a:solidFill>
                <a:latin typeface="+mn-ea"/>
              </a:rPr>
              <a:t>2.16%</a:t>
            </a:r>
            <a:endParaRPr lang="ja-JP" altLang="en-US" sz="280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76367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35B232A6-8991-3EBC-4CCC-6169094EE9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284599"/>
              </p:ext>
            </p:extLst>
          </p:nvPr>
        </p:nvGraphicFramePr>
        <p:xfrm>
          <a:off x="719964" y="665922"/>
          <a:ext cx="3574051" cy="554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3DA9F7F1-07F4-8723-A664-F2FE64E7A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782732"/>
              </p:ext>
            </p:extLst>
          </p:nvPr>
        </p:nvGraphicFramePr>
        <p:xfrm>
          <a:off x="4849985" y="665923"/>
          <a:ext cx="3574051" cy="554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4122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04A4B6FE-91DC-AB44-1481-F09CD2DF5D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67368"/>
              </p:ext>
            </p:extLst>
          </p:nvPr>
        </p:nvGraphicFramePr>
        <p:xfrm>
          <a:off x="735496" y="596348"/>
          <a:ext cx="7633251" cy="563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929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テーマ</vt:lpstr>
      <vt:lpstr>持続可能な農業と食について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有一 柿田</dc:creator>
  <cp:revision>1</cp:revision>
  <dcterms:created xsi:type="dcterms:W3CDTF">2025-09-14T14:15:59Z</dcterms:created>
  <dcterms:modified xsi:type="dcterms:W3CDTF">2025-09-16T03:32:33Z</dcterms:modified>
</cp:coreProperties>
</file>